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F7639D-EE03-4434-814D-2D383BECFF7B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8005C8D-1053-4CD4-B4E3-677A528DDBBE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Легкая: потребность выпить в отсутствии алкоголя.</a:t>
          </a:r>
          <a:endParaRPr lang="ru-RU" sz="2000" dirty="0">
            <a:latin typeface="Georgia" pitchFamily="18" charset="0"/>
          </a:endParaRPr>
        </a:p>
      </dgm:t>
    </dgm:pt>
    <dgm:pt modelId="{74F2C813-1891-4BBA-8645-0813555F9AC9}" type="parTrans" cxnId="{ACC6DD5A-85FF-4FE3-87F2-CBC4154B9812}">
      <dgm:prSet/>
      <dgm:spPr/>
      <dgm:t>
        <a:bodyPr/>
        <a:lstStyle/>
        <a:p>
          <a:endParaRPr lang="ru-RU"/>
        </a:p>
      </dgm:t>
    </dgm:pt>
    <dgm:pt modelId="{7F17663A-D643-4037-9E7F-D0DD14DE4D62}" type="sibTrans" cxnId="{ACC6DD5A-85FF-4FE3-87F2-CBC4154B9812}">
      <dgm:prSet/>
      <dgm:spPr/>
      <dgm:t>
        <a:bodyPr/>
        <a:lstStyle/>
        <a:p>
          <a:endParaRPr lang="ru-RU"/>
        </a:p>
      </dgm:t>
    </dgm:pt>
    <dgm:pt modelId="{D0A76F55-7F7A-4822-A57F-BF3560780BC9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Умеренная: пьянство без повода, в неподходящих условиях, втайне от других.</a:t>
          </a:r>
          <a:endParaRPr lang="ru-RU" sz="2000" dirty="0">
            <a:latin typeface="Georgia" pitchFamily="18" charset="0"/>
          </a:endParaRPr>
        </a:p>
      </dgm:t>
    </dgm:pt>
    <dgm:pt modelId="{1A28E63C-0447-4E0C-A0A0-6934C3CD6E72}" type="parTrans" cxnId="{4B1FB348-572D-4243-BD7B-467529A1A99A}">
      <dgm:prSet/>
      <dgm:spPr/>
      <dgm:t>
        <a:bodyPr/>
        <a:lstStyle/>
        <a:p>
          <a:endParaRPr lang="ru-RU"/>
        </a:p>
      </dgm:t>
    </dgm:pt>
    <dgm:pt modelId="{C3D37282-0247-459D-A276-76F2BA002D3C}" type="sibTrans" cxnId="{4B1FB348-572D-4243-BD7B-467529A1A99A}">
      <dgm:prSet/>
      <dgm:spPr/>
      <dgm:t>
        <a:bodyPr/>
        <a:lstStyle/>
        <a:p>
          <a:endParaRPr lang="ru-RU"/>
        </a:p>
      </dgm:t>
    </dgm:pt>
    <dgm:pt modelId="{D28C6DBE-3E9F-43C9-BE07-4CE55FC10699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Выраженная: запой, безудержная тяга к алкоголю, неспособность выполнять профессиональные и социальные обязанности.</a:t>
          </a:r>
          <a:endParaRPr lang="ru-RU" sz="2000" dirty="0">
            <a:latin typeface="Georgia" pitchFamily="18" charset="0"/>
          </a:endParaRPr>
        </a:p>
      </dgm:t>
    </dgm:pt>
    <dgm:pt modelId="{24281B91-1BE4-42B0-BBA1-0005948B325A}" type="parTrans" cxnId="{A18ADD95-F7FB-4FA9-B3E3-24051AC26117}">
      <dgm:prSet/>
      <dgm:spPr/>
      <dgm:t>
        <a:bodyPr/>
        <a:lstStyle/>
        <a:p>
          <a:endParaRPr lang="ru-RU"/>
        </a:p>
      </dgm:t>
    </dgm:pt>
    <dgm:pt modelId="{40BBAB5E-1182-442E-934B-E4AD9B283EE1}" type="sibTrans" cxnId="{A18ADD95-F7FB-4FA9-B3E3-24051AC26117}">
      <dgm:prSet/>
      <dgm:spPr/>
      <dgm:t>
        <a:bodyPr/>
        <a:lstStyle/>
        <a:p>
          <a:endParaRPr lang="ru-RU"/>
        </a:p>
      </dgm:t>
    </dgm:pt>
    <dgm:pt modelId="{B9E76C83-7319-4CD6-9892-64194244DE12}" type="pres">
      <dgm:prSet presAssocID="{A2F7639D-EE03-4434-814D-2D383BECFF7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050915-E7C4-45CA-A524-F0123891954A}" type="pres">
      <dgm:prSet presAssocID="{A2F7639D-EE03-4434-814D-2D383BECFF7B}" presName="dummyMaxCanvas" presStyleCnt="0">
        <dgm:presLayoutVars/>
      </dgm:prSet>
      <dgm:spPr/>
    </dgm:pt>
    <dgm:pt modelId="{9F7BF5A6-D5FA-49E4-B308-3B59D7FC24C4}" type="pres">
      <dgm:prSet presAssocID="{A2F7639D-EE03-4434-814D-2D383BECFF7B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95DAB3-759A-4118-8680-11116B555C52}" type="pres">
      <dgm:prSet presAssocID="{A2F7639D-EE03-4434-814D-2D383BECFF7B}" presName="ThreeNodes_2" presStyleLbl="node1" presStyleIdx="1" presStyleCnt="3" custLinFactNeighborX="-270" custLinFactNeighborY="-3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4BAA7E-7E97-4CFE-9236-856D5F405B4E}" type="pres">
      <dgm:prSet presAssocID="{A2F7639D-EE03-4434-814D-2D383BECFF7B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1F7FEB-1C97-474B-94D2-890D2444C4CA}" type="pres">
      <dgm:prSet presAssocID="{A2F7639D-EE03-4434-814D-2D383BECFF7B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EAFD4B-E426-44A3-97EB-F0977D845623}" type="pres">
      <dgm:prSet presAssocID="{A2F7639D-EE03-4434-814D-2D383BECFF7B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A3897E-E914-4184-87CD-4EDF4B621618}" type="pres">
      <dgm:prSet presAssocID="{A2F7639D-EE03-4434-814D-2D383BECFF7B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703D98-3E32-464A-B4D4-68E5CCC810DA}" type="pres">
      <dgm:prSet presAssocID="{A2F7639D-EE03-4434-814D-2D383BECFF7B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ED25DC-E0AE-4EAE-896F-F03BB98F905C}" type="pres">
      <dgm:prSet presAssocID="{A2F7639D-EE03-4434-814D-2D383BECFF7B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38AC30-1AAF-4912-85FF-E75A8D0B3B0C}" type="presOf" srcId="{7F17663A-D643-4037-9E7F-D0DD14DE4D62}" destId="{321F7FEB-1C97-474B-94D2-890D2444C4CA}" srcOrd="0" destOrd="0" presId="urn:microsoft.com/office/officeart/2005/8/layout/vProcess5"/>
    <dgm:cxn modelId="{BA0A37DE-E37F-4CA1-97FF-06F638852626}" type="presOf" srcId="{D28C6DBE-3E9F-43C9-BE07-4CE55FC10699}" destId="{C84BAA7E-7E97-4CFE-9236-856D5F405B4E}" srcOrd="0" destOrd="0" presId="urn:microsoft.com/office/officeart/2005/8/layout/vProcess5"/>
    <dgm:cxn modelId="{ACC6DD5A-85FF-4FE3-87F2-CBC4154B9812}" srcId="{A2F7639D-EE03-4434-814D-2D383BECFF7B}" destId="{18005C8D-1053-4CD4-B4E3-677A528DDBBE}" srcOrd="0" destOrd="0" parTransId="{74F2C813-1891-4BBA-8645-0813555F9AC9}" sibTransId="{7F17663A-D643-4037-9E7F-D0DD14DE4D62}"/>
    <dgm:cxn modelId="{95842CB4-C657-4025-B5AD-AECAB4A84603}" type="presOf" srcId="{D28C6DBE-3E9F-43C9-BE07-4CE55FC10699}" destId="{63ED25DC-E0AE-4EAE-896F-F03BB98F905C}" srcOrd="1" destOrd="0" presId="urn:microsoft.com/office/officeart/2005/8/layout/vProcess5"/>
    <dgm:cxn modelId="{A18ADD95-F7FB-4FA9-B3E3-24051AC26117}" srcId="{A2F7639D-EE03-4434-814D-2D383BECFF7B}" destId="{D28C6DBE-3E9F-43C9-BE07-4CE55FC10699}" srcOrd="2" destOrd="0" parTransId="{24281B91-1BE4-42B0-BBA1-0005948B325A}" sibTransId="{40BBAB5E-1182-442E-934B-E4AD9B283EE1}"/>
    <dgm:cxn modelId="{FA663575-425D-4D66-BE88-8EB533314986}" type="presOf" srcId="{D0A76F55-7F7A-4822-A57F-BF3560780BC9}" destId="{7695DAB3-759A-4118-8680-11116B555C52}" srcOrd="0" destOrd="0" presId="urn:microsoft.com/office/officeart/2005/8/layout/vProcess5"/>
    <dgm:cxn modelId="{8967E2F9-BA67-41D9-BB14-44FF12EABD7F}" type="presOf" srcId="{D0A76F55-7F7A-4822-A57F-BF3560780BC9}" destId="{53703D98-3E32-464A-B4D4-68E5CCC810DA}" srcOrd="1" destOrd="0" presId="urn:microsoft.com/office/officeart/2005/8/layout/vProcess5"/>
    <dgm:cxn modelId="{A5720E92-7216-4171-A0FD-0C0A42D4B0E3}" type="presOf" srcId="{C3D37282-0247-459D-A276-76F2BA002D3C}" destId="{A8EAFD4B-E426-44A3-97EB-F0977D845623}" srcOrd="0" destOrd="0" presId="urn:microsoft.com/office/officeart/2005/8/layout/vProcess5"/>
    <dgm:cxn modelId="{77799853-248B-4101-BBD1-53DA8CE81680}" type="presOf" srcId="{18005C8D-1053-4CD4-B4E3-677A528DDBBE}" destId="{9F7BF5A6-D5FA-49E4-B308-3B59D7FC24C4}" srcOrd="0" destOrd="0" presId="urn:microsoft.com/office/officeart/2005/8/layout/vProcess5"/>
    <dgm:cxn modelId="{AD8FE2A3-9E59-4F21-9F12-490ABCABB845}" type="presOf" srcId="{A2F7639D-EE03-4434-814D-2D383BECFF7B}" destId="{B9E76C83-7319-4CD6-9892-64194244DE12}" srcOrd="0" destOrd="0" presId="urn:microsoft.com/office/officeart/2005/8/layout/vProcess5"/>
    <dgm:cxn modelId="{4B1FB348-572D-4243-BD7B-467529A1A99A}" srcId="{A2F7639D-EE03-4434-814D-2D383BECFF7B}" destId="{D0A76F55-7F7A-4822-A57F-BF3560780BC9}" srcOrd="1" destOrd="0" parTransId="{1A28E63C-0447-4E0C-A0A0-6934C3CD6E72}" sibTransId="{C3D37282-0247-459D-A276-76F2BA002D3C}"/>
    <dgm:cxn modelId="{F69B4FA0-E4E3-43DF-A0A9-12E22E8D2BE3}" type="presOf" srcId="{18005C8D-1053-4CD4-B4E3-677A528DDBBE}" destId="{B0A3897E-E914-4184-87CD-4EDF4B621618}" srcOrd="1" destOrd="0" presId="urn:microsoft.com/office/officeart/2005/8/layout/vProcess5"/>
    <dgm:cxn modelId="{9EAFF101-00E2-46FF-9F58-9642E807314F}" type="presParOf" srcId="{B9E76C83-7319-4CD6-9892-64194244DE12}" destId="{FB050915-E7C4-45CA-A524-F0123891954A}" srcOrd="0" destOrd="0" presId="urn:microsoft.com/office/officeart/2005/8/layout/vProcess5"/>
    <dgm:cxn modelId="{54EDC5D1-CCBC-4FFD-89A7-64801FE808BF}" type="presParOf" srcId="{B9E76C83-7319-4CD6-9892-64194244DE12}" destId="{9F7BF5A6-D5FA-49E4-B308-3B59D7FC24C4}" srcOrd="1" destOrd="0" presId="urn:microsoft.com/office/officeart/2005/8/layout/vProcess5"/>
    <dgm:cxn modelId="{5D3C7729-C0DB-41FD-BDD9-140BE334BF2C}" type="presParOf" srcId="{B9E76C83-7319-4CD6-9892-64194244DE12}" destId="{7695DAB3-759A-4118-8680-11116B555C52}" srcOrd="2" destOrd="0" presId="urn:microsoft.com/office/officeart/2005/8/layout/vProcess5"/>
    <dgm:cxn modelId="{D63FBCF8-2835-4E61-9478-447C26911E8F}" type="presParOf" srcId="{B9E76C83-7319-4CD6-9892-64194244DE12}" destId="{C84BAA7E-7E97-4CFE-9236-856D5F405B4E}" srcOrd="3" destOrd="0" presId="urn:microsoft.com/office/officeart/2005/8/layout/vProcess5"/>
    <dgm:cxn modelId="{C5BC0BA9-7257-430A-87E5-6B1726B8033C}" type="presParOf" srcId="{B9E76C83-7319-4CD6-9892-64194244DE12}" destId="{321F7FEB-1C97-474B-94D2-890D2444C4CA}" srcOrd="4" destOrd="0" presId="urn:microsoft.com/office/officeart/2005/8/layout/vProcess5"/>
    <dgm:cxn modelId="{813E84CD-C270-4C28-A6B2-91F0D4B32434}" type="presParOf" srcId="{B9E76C83-7319-4CD6-9892-64194244DE12}" destId="{A8EAFD4B-E426-44A3-97EB-F0977D845623}" srcOrd="5" destOrd="0" presId="urn:microsoft.com/office/officeart/2005/8/layout/vProcess5"/>
    <dgm:cxn modelId="{C8323004-CD67-4D3D-88B4-48901325F851}" type="presParOf" srcId="{B9E76C83-7319-4CD6-9892-64194244DE12}" destId="{B0A3897E-E914-4184-87CD-4EDF4B621618}" srcOrd="6" destOrd="0" presId="urn:microsoft.com/office/officeart/2005/8/layout/vProcess5"/>
    <dgm:cxn modelId="{CF6CB8AD-4C8F-456D-980B-4E766BDA5B98}" type="presParOf" srcId="{B9E76C83-7319-4CD6-9892-64194244DE12}" destId="{53703D98-3E32-464A-B4D4-68E5CCC810DA}" srcOrd="7" destOrd="0" presId="urn:microsoft.com/office/officeart/2005/8/layout/vProcess5"/>
    <dgm:cxn modelId="{5E1F7980-248E-418C-BA5E-DD5C7E41A1DA}" type="presParOf" srcId="{B9E76C83-7319-4CD6-9892-64194244DE12}" destId="{63ED25DC-E0AE-4EAE-896F-F03BB98F905C}" srcOrd="8" destOrd="0" presId="urn:microsoft.com/office/officeart/2005/8/layout/v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C9E797-98BC-47DD-B734-236A9A7440D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97CCBB-892B-4D06-BF28-3A5E64C94D19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Печень</a:t>
          </a:r>
          <a:endParaRPr lang="ru-RU" dirty="0">
            <a:latin typeface="Georgia" pitchFamily="18" charset="0"/>
          </a:endParaRPr>
        </a:p>
      </dgm:t>
    </dgm:pt>
    <dgm:pt modelId="{D7F562BA-E069-431E-A92D-E9649CD95CB9}" type="parTrans" cxnId="{01920B21-452C-42F6-8804-E4B3E4AFFB91}">
      <dgm:prSet/>
      <dgm:spPr/>
      <dgm:t>
        <a:bodyPr/>
        <a:lstStyle/>
        <a:p>
          <a:endParaRPr lang="ru-RU"/>
        </a:p>
      </dgm:t>
    </dgm:pt>
    <dgm:pt modelId="{4A681BDA-C0E7-444F-A57F-03593E89422A}" type="sibTrans" cxnId="{01920B21-452C-42F6-8804-E4B3E4AFFB91}">
      <dgm:prSet/>
      <dgm:spPr/>
      <dgm:t>
        <a:bodyPr/>
        <a:lstStyle/>
        <a:p>
          <a:endParaRPr lang="ru-RU"/>
        </a:p>
      </dgm:t>
    </dgm:pt>
    <dgm:pt modelId="{F9C70D90-44C2-4C00-9A3E-A74E766212EE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Перерождение клеток </a:t>
          </a:r>
          <a:endParaRPr lang="ru-RU" dirty="0">
            <a:latin typeface="Georgia" pitchFamily="18" charset="0"/>
          </a:endParaRPr>
        </a:p>
      </dgm:t>
    </dgm:pt>
    <dgm:pt modelId="{27C28186-986F-441E-AB99-EE09E9A17393}" type="parTrans" cxnId="{4CF49C05-C454-4FC8-A86F-68765277D719}">
      <dgm:prSet/>
      <dgm:spPr/>
      <dgm:t>
        <a:bodyPr/>
        <a:lstStyle/>
        <a:p>
          <a:endParaRPr lang="ru-RU"/>
        </a:p>
      </dgm:t>
    </dgm:pt>
    <dgm:pt modelId="{FE8A9595-3273-46CB-81A2-BE8212F52E00}" type="sibTrans" cxnId="{4CF49C05-C454-4FC8-A86F-68765277D719}">
      <dgm:prSet/>
      <dgm:spPr/>
      <dgm:t>
        <a:bodyPr/>
        <a:lstStyle/>
        <a:p>
          <a:endParaRPr lang="ru-RU"/>
        </a:p>
      </dgm:t>
    </dgm:pt>
    <dgm:pt modelId="{292A651B-908F-466A-8D44-6CB5B4200D8A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Сморщивается сама печень</a:t>
          </a:r>
          <a:endParaRPr lang="ru-RU" dirty="0">
            <a:latin typeface="Georgia" pitchFamily="18" charset="0"/>
          </a:endParaRPr>
        </a:p>
      </dgm:t>
    </dgm:pt>
    <dgm:pt modelId="{42D8C02D-F847-48FA-B165-60BABC8DD245}" type="parTrans" cxnId="{B94F2AA1-9882-4F30-B471-85E9D117FE9F}">
      <dgm:prSet/>
      <dgm:spPr/>
      <dgm:t>
        <a:bodyPr/>
        <a:lstStyle/>
        <a:p>
          <a:endParaRPr lang="ru-RU"/>
        </a:p>
      </dgm:t>
    </dgm:pt>
    <dgm:pt modelId="{38D4AAC8-1B11-4277-9DFF-2B86F4A044E5}" type="sibTrans" cxnId="{B94F2AA1-9882-4F30-B471-85E9D117FE9F}">
      <dgm:prSet/>
      <dgm:spPr/>
      <dgm:t>
        <a:bodyPr/>
        <a:lstStyle/>
        <a:p>
          <a:endParaRPr lang="ru-RU"/>
        </a:p>
      </dgm:t>
    </dgm:pt>
    <dgm:pt modelId="{53E0DC55-3B86-40EC-A797-41C9E840DBEE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Сердце</a:t>
          </a:r>
          <a:endParaRPr lang="ru-RU" dirty="0">
            <a:latin typeface="Georgia" pitchFamily="18" charset="0"/>
          </a:endParaRPr>
        </a:p>
      </dgm:t>
    </dgm:pt>
    <dgm:pt modelId="{2592F2FD-1660-4762-9BC0-9E09EC4EFFCF}" type="parTrans" cxnId="{BE1D39B3-D89A-46FB-841E-9A9D49E7E7F3}">
      <dgm:prSet/>
      <dgm:spPr/>
      <dgm:t>
        <a:bodyPr/>
        <a:lstStyle/>
        <a:p>
          <a:endParaRPr lang="ru-RU"/>
        </a:p>
      </dgm:t>
    </dgm:pt>
    <dgm:pt modelId="{12AB2087-40FD-44DE-B200-47A3FBB9E78D}" type="sibTrans" cxnId="{BE1D39B3-D89A-46FB-841E-9A9D49E7E7F3}">
      <dgm:prSet/>
      <dgm:spPr/>
      <dgm:t>
        <a:bodyPr/>
        <a:lstStyle/>
        <a:p>
          <a:endParaRPr lang="ru-RU"/>
        </a:p>
      </dgm:t>
    </dgm:pt>
    <dgm:pt modelId="{2D4B41D1-2CE7-4711-A912-A5AB7FB02990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Сердечная недостаточность</a:t>
          </a:r>
          <a:endParaRPr lang="ru-RU" dirty="0">
            <a:latin typeface="Georgia" pitchFamily="18" charset="0"/>
          </a:endParaRPr>
        </a:p>
      </dgm:t>
    </dgm:pt>
    <dgm:pt modelId="{97FCAAC5-F6D2-466F-802E-7CED5854A934}" type="parTrans" cxnId="{0818CC91-9879-4C16-9A16-8AAD7BA0A5AB}">
      <dgm:prSet/>
      <dgm:spPr/>
      <dgm:t>
        <a:bodyPr/>
        <a:lstStyle/>
        <a:p>
          <a:endParaRPr lang="ru-RU"/>
        </a:p>
      </dgm:t>
    </dgm:pt>
    <dgm:pt modelId="{FEB717ED-E46F-4611-9D81-071C1F6DFD84}" type="sibTrans" cxnId="{0818CC91-9879-4C16-9A16-8AAD7BA0A5AB}">
      <dgm:prSet/>
      <dgm:spPr/>
      <dgm:t>
        <a:bodyPr/>
        <a:lstStyle/>
        <a:p>
          <a:endParaRPr lang="ru-RU"/>
        </a:p>
      </dgm:t>
    </dgm:pt>
    <dgm:pt modelId="{377CC205-7664-46FC-8449-AE22D9B80EF8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Отдышка</a:t>
          </a:r>
          <a:endParaRPr lang="ru-RU" dirty="0">
            <a:latin typeface="Georgia" pitchFamily="18" charset="0"/>
          </a:endParaRPr>
        </a:p>
      </dgm:t>
    </dgm:pt>
    <dgm:pt modelId="{B0F188D6-835F-456C-B44A-3184D96268F2}" type="parTrans" cxnId="{86BDEF99-B7FA-472B-A664-C8FD82D6FA18}">
      <dgm:prSet/>
      <dgm:spPr/>
      <dgm:t>
        <a:bodyPr/>
        <a:lstStyle/>
        <a:p>
          <a:endParaRPr lang="ru-RU"/>
        </a:p>
      </dgm:t>
    </dgm:pt>
    <dgm:pt modelId="{0714A6BE-FA7F-4838-9FCD-5CA813018B67}" type="sibTrans" cxnId="{86BDEF99-B7FA-472B-A664-C8FD82D6FA18}">
      <dgm:prSet/>
      <dgm:spPr/>
      <dgm:t>
        <a:bodyPr/>
        <a:lstStyle/>
        <a:p>
          <a:endParaRPr lang="ru-RU"/>
        </a:p>
      </dgm:t>
    </dgm:pt>
    <dgm:pt modelId="{8A31759B-21B8-43A3-B5DD-10CB0C4E22AC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Головной мозг</a:t>
          </a:r>
          <a:endParaRPr lang="ru-RU" dirty="0">
            <a:latin typeface="Georgia" pitchFamily="18" charset="0"/>
          </a:endParaRPr>
        </a:p>
      </dgm:t>
    </dgm:pt>
    <dgm:pt modelId="{2AD79E1F-30EE-41CF-B284-97C1B2DD35C2}" type="parTrans" cxnId="{6E41A60D-E9AB-416B-8691-53EFD743F649}">
      <dgm:prSet/>
      <dgm:spPr/>
      <dgm:t>
        <a:bodyPr/>
        <a:lstStyle/>
        <a:p>
          <a:endParaRPr lang="ru-RU"/>
        </a:p>
      </dgm:t>
    </dgm:pt>
    <dgm:pt modelId="{35869BC5-CEB5-4070-AF2B-F60C1B8F4BAC}" type="sibTrans" cxnId="{6E41A60D-E9AB-416B-8691-53EFD743F649}">
      <dgm:prSet/>
      <dgm:spPr/>
      <dgm:t>
        <a:bodyPr/>
        <a:lstStyle/>
        <a:p>
          <a:endParaRPr lang="ru-RU"/>
        </a:p>
      </dgm:t>
    </dgm:pt>
    <dgm:pt modelId="{ECE27254-6DED-49AB-9BF3-DA82A1B347C4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Переполнение сосудов кровью</a:t>
          </a:r>
          <a:endParaRPr lang="ru-RU" dirty="0">
            <a:latin typeface="Georgia" pitchFamily="18" charset="0"/>
          </a:endParaRPr>
        </a:p>
      </dgm:t>
    </dgm:pt>
    <dgm:pt modelId="{F45A8C4E-F0F5-4F75-95A9-A7AD9B8AE6CE}" type="parTrans" cxnId="{4A4A1D6E-4506-43DC-B75C-BEA682F2A325}">
      <dgm:prSet/>
      <dgm:spPr/>
      <dgm:t>
        <a:bodyPr/>
        <a:lstStyle/>
        <a:p>
          <a:endParaRPr lang="ru-RU"/>
        </a:p>
      </dgm:t>
    </dgm:pt>
    <dgm:pt modelId="{E28B3176-4100-4790-AE3A-75F93BF2A8F0}" type="sibTrans" cxnId="{4A4A1D6E-4506-43DC-B75C-BEA682F2A325}">
      <dgm:prSet/>
      <dgm:spPr/>
      <dgm:t>
        <a:bodyPr/>
        <a:lstStyle/>
        <a:p>
          <a:endParaRPr lang="ru-RU"/>
        </a:p>
      </dgm:t>
    </dgm:pt>
    <dgm:pt modelId="{E94EABEB-AF2D-49ED-BF67-7152178F4EEB}">
      <dgm:prSet phldrT="[Текст]"/>
      <dgm:spPr/>
      <dgm:t>
        <a:bodyPr/>
        <a:lstStyle/>
        <a:p>
          <a:r>
            <a:rPr lang="ru-RU" dirty="0" smtClean="0">
              <a:latin typeface="Georgia" pitchFamily="18" charset="0"/>
            </a:rPr>
            <a:t>Разрыв сосудов</a:t>
          </a:r>
          <a:endParaRPr lang="ru-RU" dirty="0">
            <a:latin typeface="Georgia" pitchFamily="18" charset="0"/>
          </a:endParaRPr>
        </a:p>
      </dgm:t>
    </dgm:pt>
    <dgm:pt modelId="{461EAA4D-B032-4015-B389-07261EEF8CA2}" type="parTrans" cxnId="{AF0DC1EF-1110-4636-9E2A-7CC6551E22ED}">
      <dgm:prSet/>
      <dgm:spPr/>
      <dgm:t>
        <a:bodyPr/>
        <a:lstStyle/>
        <a:p>
          <a:endParaRPr lang="ru-RU"/>
        </a:p>
      </dgm:t>
    </dgm:pt>
    <dgm:pt modelId="{10B2D7FE-E4FC-43C8-9218-CABC7F1D73BF}" type="sibTrans" cxnId="{AF0DC1EF-1110-4636-9E2A-7CC6551E22ED}">
      <dgm:prSet/>
      <dgm:spPr/>
      <dgm:t>
        <a:bodyPr/>
        <a:lstStyle/>
        <a:p>
          <a:endParaRPr lang="ru-RU"/>
        </a:p>
      </dgm:t>
    </dgm:pt>
    <dgm:pt modelId="{271B144F-5F2B-4B3E-A060-3D29BAC12B08}" type="pres">
      <dgm:prSet presAssocID="{DCC9E797-98BC-47DD-B734-236A9A7440D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5CF20D-3FA3-4C1E-844C-4AB2F796BF84}" type="pres">
      <dgm:prSet presAssocID="{DCC9E797-98BC-47DD-B734-236A9A7440D7}" presName="cycle" presStyleCnt="0"/>
      <dgm:spPr/>
    </dgm:pt>
    <dgm:pt modelId="{55F9302A-D047-441B-87D2-A537015F4713}" type="pres">
      <dgm:prSet presAssocID="{DCC9E797-98BC-47DD-B734-236A9A7440D7}" presName="centerShape" presStyleCnt="0"/>
      <dgm:spPr/>
    </dgm:pt>
    <dgm:pt modelId="{165F0E3E-9568-40FC-AED6-88F85BEE00D9}" type="pres">
      <dgm:prSet presAssocID="{DCC9E797-98BC-47DD-B734-236A9A7440D7}" presName="connSite" presStyleLbl="node1" presStyleIdx="0" presStyleCnt="4"/>
      <dgm:spPr/>
    </dgm:pt>
    <dgm:pt modelId="{E91679EC-D7C2-4C3B-8FAD-A96E1C4C1E2D}" type="pres">
      <dgm:prSet presAssocID="{DCC9E797-98BC-47DD-B734-236A9A7440D7}" presName="visible" presStyleLbl="nod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E4471A2-1247-40FF-8A7D-3EFE429E64F7}" type="pres">
      <dgm:prSet presAssocID="{D7F562BA-E069-431E-A92D-E9649CD95CB9}" presName="Name25" presStyleLbl="parChTrans1D1" presStyleIdx="0" presStyleCnt="3"/>
      <dgm:spPr/>
      <dgm:t>
        <a:bodyPr/>
        <a:lstStyle/>
        <a:p>
          <a:endParaRPr lang="ru-RU"/>
        </a:p>
      </dgm:t>
    </dgm:pt>
    <dgm:pt modelId="{09BE5A75-B130-4DE0-BB78-C9ED6F2E4FF4}" type="pres">
      <dgm:prSet presAssocID="{0897CCBB-892B-4D06-BF28-3A5E64C94D19}" presName="node" presStyleCnt="0"/>
      <dgm:spPr/>
    </dgm:pt>
    <dgm:pt modelId="{DA1AA1F6-E63E-45A2-87B8-C16617F756FB}" type="pres">
      <dgm:prSet presAssocID="{0897CCBB-892B-4D06-BF28-3A5E64C94D19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89D55C-B579-42E2-8403-C74FE7291EC5}" type="pres">
      <dgm:prSet presAssocID="{0897CCBB-892B-4D06-BF28-3A5E64C94D19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04435-2A30-479D-890F-8B7DABCE2373}" type="pres">
      <dgm:prSet presAssocID="{2592F2FD-1660-4762-9BC0-9E09EC4EFFCF}" presName="Name25" presStyleLbl="parChTrans1D1" presStyleIdx="1" presStyleCnt="3"/>
      <dgm:spPr/>
      <dgm:t>
        <a:bodyPr/>
        <a:lstStyle/>
        <a:p>
          <a:endParaRPr lang="ru-RU"/>
        </a:p>
      </dgm:t>
    </dgm:pt>
    <dgm:pt modelId="{0777A57F-8A52-49EB-AFD8-C68CABD7B7F0}" type="pres">
      <dgm:prSet presAssocID="{53E0DC55-3B86-40EC-A797-41C9E840DBEE}" presName="node" presStyleCnt="0"/>
      <dgm:spPr/>
    </dgm:pt>
    <dgm:pt modelId="{3D1D3653-FE93-4BFA-8257-A36E29AE4133}" type="pres">
      <dgm:prSet presAssocID="{53E0DC55-3B86-40EC-A797-41C9E840DBEE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1CC207-11C6-48C5-9B60-E253BBB5C2BD}" type="pres">
      <dgm:prSet presAssocID="{53E0DC55-3B86-40EC-A797-41C9E840DBEE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2AC802-DF39-4BE6-BF71-BC448E433073}" type="pres">
      <dgm:prSet presAssocID="{2AD79E1F-30EE-41CF-B284-97C1B2DD35C2}" presName="Name25" presStyleLbl="parChTrans1D1" presStyleIdx="2" presStyleCnt="3"/>
      <dgm:spPr/>
      <dgm:t>
        <a:bodyPr/>
        <a:lstStyle/>
        <a:p>
          <a:endParaRPr lang="ru-RU"/>
        </a:p>
      </dgm:t>
    </dgm:pt>
    <dgm:pt modelId="{1791A1C6-B6EA-4C23-A7D3-A773DA7AB65A}" type="pres">
      <dgm:prSet presAssocID="{8A31759B-21B8-43A3-B5DD-10CB0C4E22AC}" presName="node" presStyleCnt="0"/>
      <dgm:spPr/>
    </dgm:pt>
    <dgm:pt modelId="{1D47BA2E-A0FD-42A8-AEAF-742EB0A60692}" type="pres">
      <dgm:prSet presAssocID="{8A31759B-21B8-43A3-B5DD-10CB0C4E22AC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65AE62-3573-42D6-ACF6-9735927FCB45}" type="pres">
      <dgm:prSet presAssocID="{8A31759B-21B8-43A3-B5DD-10CB0C4E22AC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94F2AA1-9882-4F30-B471-85E9D117FE9F}" srcId="{0897CCBB-892B-4D06-BF28-3A5E64C94D19}" destId="{292A651B-908F-466A-8D44-6CB5B4200D8A}" srcOrd="1" destOrd="0" parTransId="{42D8C02D-F847-48FA-B165-60BABC8DD245}" sibTransId="{38D4AAC8-1B11-4277-9DFF-2B86F4A044E5}"/>
    <dgm:cxn modelId="{4A4A1D6E-4506-43DC-B75C-BEA682F2A325}" srcId="{8A31759B-21B8-43A3-B5DD-10CB0C4E22AC}" destId="{ECE27254-6DED-49AB-9BF3-DA82A1B347C4}" srcOrd="0" destOrd="0" parTransId="{F45A8C4E-F0F5-4F75-95A9-A7AD9B8AE6CE}" sibTransId="{E28B3176-4100-4790-AE3A-75F93BF2A8F0}"/>
    <dgm:cxn modelId="{BE1D39B3-D89A-46FB-841E-9A9D49E7E7F3}" srcId="{DCC9E797-98BC-47DD-B734-236A9A7440D7}" destId="{53E0DC55-3B86-40EC-A797-41C9E840DBEE}" srcOrd="1" destOrd="0" parTransId="{2592F2FD-1660-4762-9BC0-9E09EC4EFFCF}" sibTransId="{12AB2087-40FD-44DE-B200-47A3FBB9E78D}"/>
    <dgm:cxn modelId="{3DF5C19A-67C0-4F1E-816B-F839ABA72D56}" type="presOf" srcId="{F9C70D90-44C2-4C00-9A3E-A74E766212EE}" destId="{6B89D55C-B579-42E2-8403-C74FE7291EC5}" srcOrd="0" destOrd="0" presId="urn:microsoft.com/office/officeart/2005/8/layout/radial2"/>
    <dgm:cxn modelId="{6F331912-AB00-4C0D-B087-E0CFB48C6B46}" type="presOf" srcId="{2D4B41D1-2CE7-4711-A912-A5AB7FB02990}" destId="{5E1CC207-11C6-48C5-9B60-E253BBB5C2BD}" srcOrd="0" destOrd="0" presId="urn:microsoft.com/office/officeart/2005/8/layout/radial2"/>
    <dgm:cxn modelId="{363152C0-0599-4F15-95FD-71D3D5BA5C1E}" type="presOf" srcId="{E94EABEB-AF2D-49ED-BF67-7152178F4EEB}" destId="{2165AE62-3573-42D6-ACF6-9735927FCB45}" srcOrd="0" destOrd="1" presId="urn:microsoft.com/office/officeart/2005/8/layout/radial2"/>
    <dgm:cxn modelId="{6E41A60D-E9AB-416B-8691-53EFD743F649}" srcId="{DCC9E797-98BC-47DD-B734-236A9A7440D7}" destId="{8A31759B-21B8-43A3-B5DD-10CB0C4E22AC}" srcOrd="2" destOrd="0" parTransId="{2AD79E1F-30EE-41CF-B284-97C1B2DD35C2}" sibTransId="{35869BC5-CEB5-4070-AF2B-F60C1B8F4BAC}"/>
    <dgm:cxn modelId="{86BDEF99-B7FA-472B-A664-C8FD82D6FA18}" srcId="{53E0DC55-3B86-40EC-A797-41C9E840DBEE}" destId="{377CC205-7664-46FC-8449-AE22D9B80EF8}" srcOrd="1" destOrd="0" parTransId="{B0F188D6-835F-456C-B44A-3184D96268F2}" sibTransId="{0714A6BE-FA7F-4838-9FCD-5CA813018B67}"/>
    <dgm:cxn modelId="{79D5DA3A-AA06-40E5-A8E5-23527D170E6B}" type="presOf" srcId="{377CC205-7664-46FC-8449-AE22D9B80EF8}" destId="{5E1CC207-11C6-48C5-9B60-E253BBB5C2BD}" srcOrd="0" destOrd="1" presId="urn:microsoft.com/office/officeart/2005/8/layout/radial2"/>
    <dgm:cxn modelId="{BD8A2C34-045F-4B14-96F4-DDBA20290B2F}" type="presOf" srcId="{292A651B-908F-466A-8D44-6CB5B4200D8A}" destId="{6B89D55C-B579-42E2-8403-C74FE7291EC5}" srcOrd="0" destOrd="1" presId="urn:microsoft.com/office/officeart/2005/8/layout/radial2"/>
    <dgm:cxn modelId="{B2363ACF-1F10-4E3E-A34C-5F69218B6BCF}" type="presOf" srcId="{2AD79E1F-30EE-41CF-B284-97C1B2DD35C2}" destId="{542AC802-DF39-4BE6-BF71-BC448E433073}" srcOrd="0" destOrd="0" presId="urn:microsoft.com/office/officeart/2005/8/layout/radial2"/>
    <dgm:cxn modelId="{48DC1758-F857-459B-9EFD-43052A770884}" type="presOf" srcId="{53E0DC55-3B86-40EC-A797-41C9E840DBEE}" destId="{3D1D3653-FE93-4BFA-8257-A36E29AE4133}" srcOrd="0" destOrd="0" presId="urn:microsoft.com/office/officeart/2005/8/layout/radial2"/>
    <dgm:cxn modelId="{923325F8-C42F-4F00-A13E-80B1B05F6A75}" type="presOf" srcId="{8A31759B-21B8-43A3-B5DD-10CB0C4E22AC}" destId="{1D47BA2E-A0FD-42A8-AEAF-742EB0A60692}" srcOrd="0" destOrd="0" presId="urn:microsoft.com/office/officeart/2005/8/layout/radial2"/>
    <dgm:cxn modelId="{11CD56C7-E0F4-4B13-904F-901FC928E462}" type="presOf" srcId="{D7F562BA-E069-431E-A92D-E9649CD95CB9}" destId="{CE4471A2-1247-40FF-8A7D-3EFE429E64F7}" srcOrd="0" destOrd="0" presId="urn:microsoft.com/office/officeart/2005/8/layout/radial2"/>
    <dgm:cxn modelId="{625A7934-26E6-471E-8069-45E86D36CD3B}" type="presOf" srcId="{2592F2FD-1660-4762-9BC0-9E09EC4EFFCF}" destId="{97804435-2A30-479D-890F-8B7DABCE2373}" srcOrd="0" destOrd="0" presId="urn:microsoft.com/office/officeart/2005/8/layout/radial2"/>
    <dgm:cxn modelId="{E59ED1C6-DCFA-405E-BACD-D82B8CCF4C99}" type="presOf" srcId="{DCC9E797-98BC-47DD-B734-236A9A7440D7}" destId="{271B144F-5F2B-4B3E-A060-3D29BAC12B08}" srcOrd="0" destOrd="0" presId="urn:microsoft.com/office/officeart/2005/8/layout/radial2"/>
    <dgm:cxn modelId="{22040849-F166-4F14-8317-F7DE06796C4A}" type="presOf" srcId="{ECE27254-6DED-49AB-9BF3-DA82A1B347C4}" destId="{2165AE62-3573-42D6-ACF6-9735927FCB45}" srcOrd="0" destOrd="0" presId="urn:microsoft.com/office/officeart/2005/8/layout/radial2"/>
    <dgm:cxn modelId="{955D84C0-872A-4E30-B513-4232709154A9}" type="presOf" srcId="{0897CCBB-892B-4D06-BF28-3A5E64C94D19}" destId="{DA1AA1F6-E63E-45A2-87B8-C16617F756FB}" srcOrd="0" destOrd="0" presId="urn:microsoft.com/office/officeart/2005/8/layout/radial2"/>
    <dgm:cxn modelId="{AF0DC1EF-1110-4636-9E2A-7CC6551E22ED}" srcId="{8A31759B-21B8-43A3-B5DD-10CB0C4E22AC}" destId="{E94EABEB-AF2D-49ED-BF67-7152178F4EEB}" srcOrd="1" destOrd="0" parTransId="{461EAA4D-B032-4015-B389-07261EEF8CA2}" sibTransId="{10B2D7FE-E4FC-43C8-9218-CABC7F1D73BF}"/>
    <dgm:cxn modelId="{4CF49C05-C454-4FC8-A86F-68765277D719}" srcId="{0897CCBB-892B-4D06-BF28-3A5E64C94D19}" destId="{F9C70D90-44C2-4C00-9A3E-A74E766212EE}" srcOrd="0" destOrd="0" parTransId="{27C28186-986F-441E-AB99-EE09E9A17393}" sibTransId="{FE8A9595-3273-46CB-81A2-BE8212F52E00}"/>
    <dgm:cxn modelId="{0818CC91-9879-4C16-9A16-8AAD7BA0A5AB}" srcId="{53E0DC55-3B86-40EC-A797-41C9E840DBEE}" destId="{2D4B41D1-2CE7-4711-A912-A5AB7FB02990}" srcOrd="0" destOrd="0" parTransId="{97FCAAC5-F6D2-466F-802E-7CED5854A934}" sibTransId="{FEB717ED-E46F-4611-9D81-071C1F6DFD84}"/>
    <dgm:cxn modelId="{01920B21-452C-42F6-8804-E4B3E4AFFB91}" srcId="{DCC9E797-98BC-47DD-B734-236A9A7440D7}" destId="{0897CCBB-892B-4D06-BF28-3A5E64C94D19}" srcOrd="0" destOrd="0" parTransId="{D7F562BA-E069-431E-A92D-E9649CD95CB9}" sibTransId="{4A681BDA-C0E7-444F-A57F-03593E89422A}"/>
    <dgm:cxn modelId="{36895713-7F49-4487-926A-6AAAFA2902C1}" type="presParOf" srcId="{271B144F-5F2B-4B3E-A060-3D29BAC12B08}" destId="{5E5CF20D-3FA3-4C1E-844C-4AB2F796BF84}" srcOrd="0" destOrd="0" presId="urn:microsoft.com/office/officeart/2005/8/layout/radial2"/>
    <dgm:cxn modelId="{22D5E1E8-3301-43CE-8077-4957DFC1366F}" type="presParOf" srcId="{5E5CF20D-3FA3-4C1E-844C-4AB2F796BF84}" destId="{55F9302A-D047-441B-87D2-A537015F4713}" srcOrd="0" destOrd="0" presId="urn:microsoft.com/office/officeart/2005/8/layout/radial2"/>
    <dgm:cxn modelId="{F44E3F3E-E621-47DC-93E0-2A67FF23FC81}" type="presParOf" srcId="{55F9302A-D047-441B-87D2-A537015F4713}" destId="{165F0E3E-9568-40FC-AED6-88F85BEE00D9}" srcOrd="0" destOrd="0" presId="urn:microsoft.com/office/officeart/2005/8/layout/radial2"/>
    <dgm:cxn modelId="{076E9F2A-5B8E-48C6-B43C-5AAD9191D279}" type="presParOf" srcId="{55F9302A-D047-441B-87D2-A537015F4713}" destId="{E91679EC-D7C2-4C3B-8FAD-A96E1C4C1E2D}" srcOrd="1" destOrd="0" presId="urn:microsoft.com/office/officeart/2005/8/layout/radial2"/>
    <dgm:cxn modelId="{462AD7E1-E9D9-4C06-8117-22EC11719DBD}" type="presParOf" srcId="{5E5CF20D-3FA3-4C1E-844C-4AB2F796BF84}" destId="{CE4471A2-1247-40FF-8A7D-3EFE429E64F7}" srcOrd="1" destOrd="0" presId="urn:microsoft.com/office/officeart/2005/8/layout/radial2"/>
    <dgm:cxn modelId="{853B6F02-4138-415B-8698-338B83DF09F8}" type="presParOf" srcId="{5E5CF20D-3FA3-4C1E-844C-4AB2F796BF84}" destId="{09BE5A75-B130-4DE0-BB78-C9ED6F2E4FF4}" srcOrd="2" destOrd="0" presId="urn:microsoft.com/office/officeart/2005/8/layout/radial2"/>
    <dgm:cxn modelId="{68B8192F-6FBD-4763-BA64-21FDD9423CA8}" type="presParOf" srcId="{09BE5A75-B130-4DE0-BB78-C9ED6F2E4FF4}" destId="{DA1AA1F6-E63E-45A2-87B8-C16617F756FB}" srcOrd="0" destOrd="0" presId="urn:microsoft.com/office/officeart/2005/8/layout/radial2"/>
    <dgm:cxn modelId="{2C09B5C7-3B02-44B9-AFF7-D0C3AA4F975F}" type="presParOf" srcId="{09BE5A75-B130-4DE0-BB78-C9ED6F2E4FF4}" destId="{6B89D55C-B579-42E2-8403-C74FE7291EC5}" srcOrd="1" destOrd="0" presId="urn:microsoft.com/office/officeart/2005/8/layout/radial2"/>
    <dgm:cxn modelId="{25FB2E46-B89F-4130-BCB6-E9A1FCE390DC}" type="presParOf" srcId="{5E5CF20D-3FA3-4C1E-844C-4AB2F796BF84}" destId="{97804435-2A30-479D-890F-8B7DABCE2373}" srcOrd="3" destOrd="0" presId="urn:microsoft.com/office/officeart/2005/8/layout/radial2"/>
    <dgm:cxn modelId="{4E3EBB3F-5253-4BBC-831C-083F5AE09E95}" type="presParOf" srcId="{5E5CF20D-3FA3-4C1E-844C-4AB2F796BF84}" destId="{0777A57F-8A52-49EB-AFD8-C68CABD7B7F0}" srcOrd="4" destOrd="0" presId="urn:microsoft.com/office/officeart/2005/8/layout/radial2"/>
    <dgm:cxn modelId="{47C22379-8766-4A29-96FB-0C4E0D6FB064}" type="presParOf" srcId="{0777A57F-8A52-49EB-AFD8-C68CABD7B7F0}" destId="{3D1D3653-FE93-4BFA-8257-A36E29AE4133}" srcOrd="0" destOrd="0" presId="urn:microsoft.com/office/officeart/2005/8/layout/radial2"/>
    <dgm:cxn modelId="{61D60D80-CF7D-46FF-A27A-3B1D7822DB54}" type="presParOf" srcId="{0777A57F-8A52-49EB-AFD8-C68CABD7B7F0}" destId="{5E1CC207-11C6-48C5-9B60-E253BBB5C2BD}" srcOrd="1" destOrd="0" presId="urn:microsoft.com/office/officeart/2005/8/layout/radial2"/>
    <dgm:cxn modelId="{64C1E833-52BB-492C-B91C-F95C192277ED}" type="presParOf" srcId="{5E5CF20D-3FA3-4C1E-844C-4AB2F796BF84}" destId="{542AC802-DF39-4BE6-BF71-BC448E433073}" srcOrd="5" destOrd="0" presId="urn:microsoft.com/office/officeart/2005/8/layout/radial2"/>
    <dgm:cxn modelId="{FCB0EB7C-A1AD-48B8-BA44-AB8F9ECAC6DF}" type="presParOf" srcId="{5E5CF20D-3FA3-4C1E-844C-4AB2F796BF84}" destId="{1791A1C6-B6EA-4C23-A7D3-A773DA7AB65A}" srcOrd="6" destOrd="0" presId="urn:microsoft.com/office/officeart/2005/8/layout/radial2"/>
    <dgm:cxn modelId="{2A727680-D24C-4B8D-8A80-45A5FCEC6D85}" type="presParOf" srcId="{1791A1C6-B6EA-4C23-A7D3-A773DA7AB65A}" destId="{1D47BA2E-A0FD-42A8-AEAF-742EB0A60692}" srcOrd="0" destOrd="0" presId="urn:microsoft.com/office/officeart/2005/8/layout/radial2"/>
    <dgm:cxn modelId="{97BB6B79-4FFF-48B3-B91B-3D0DC51D0BBD}" type="presParOf" srcId="{1791A1C6-B6EA-4C23-A7D3-A773DA7AB65A}" destId="{2165AE62-3573-42D6-ACF6-9735927FCB45}" srcOrd="1" destOrd="0" presId="urn:microsoft.com/office/officeart/2005/8/layout/radial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8B431E-B8D4-4273-8AD0-1FEC380F657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758F1E-3A99-4789-8086-FC7415AB2AD2}">
      <dgm:prSet phldrT="[Текст]"/>
      <dgm:spPr/>
      <dgm:t>
        <a:bodyPr/>
        <a:lstStyle/>
        <a:p>
          <a:r>
            <a:rPr lang="ru-RU" dirty="0" smtClean="0"/>
            <a:t>Растительного происхождения</a:t>
          </a:r>
          <a:endParaRPr lang="ru-RU" dirty="0"/>
        </a:p>
      </dgm:t>
    </dgm:pt>
    <dgm:pt modelId="{C18A14DE-706F-48F1-AE10-301BD5B42BE9}" type="parTrans" cxnId="{9D700434-DB05-438F-B259-8EB0392E4A02}">
      <dgm:prSet/>
      <dgm:spPr/>
      <dgm:t>
        <a:bodyPr/>
        <a:lstStyle/>
        <a:p>
          <a:endParaRPr lang="ru-RU"/>
        </a:p>
      </dgm:t>
    </dgm:pt>
    <dgm:pt modelId="{D7424A64-8AFA-4357-BEFA-D355B505B2B1}" type="sibTrans" cxnId="{9D700434-DB05-438F-B259-8EB0392E4A02}">
      <dgm:prSet/>
      <dgm:spPr/>
      <dgm:t>
        <a:bodyPr/>
        <a:lstStyle/>
        <a:p>
          <a:endParaRPr lang="ru-RU"/>
        </a:p>
      </dgm:t>
    </dgm:pt>
    <dgm:pt modelId="{B5C6B614-0F20-44EE-8B47-B55014726992}">
      <dgm:prSet phldrT="[Текст]" custT="1"/>
      <dgm:spPr/>
      <dgm:t>
        <a:bodyPr/>
        <a:lstStyle/>
        <a:p>
          <a:r>
            <a:rPr lang="ru-RU" sz="2000" dirty="0" smtClean="0"/>
            <a:t>Кокаин</a:t>
          </a:r>
          <a:endParaRPr lang="ru-RU" sz="2000" dirty="0"/>
        </a:p>
      </dgm:t>
    </dgm:pt>
    <dgm:pt modelId="{3E3C55D2-269D-42C0-8169-879ECC09F1CD}" type="parTrans" cxnId="{F4F2766D-1E77-41C3-B706-3B1BB367F241}">
      <dgm:prSet/>
      <dgm:spPr/>
      <dgm:t>
        <a:bodyPr/>
        <a:lstStyle/>
        <a:p>
          <a:endParaRPr lang="ru-RU"/>
        </a:p>
      </dgm:t>
    </dgm:pt>
    <dgm:pt modelId="{25682F37-E187-4E4C-A73F-2CA950760FCF}" type="sibTrans" cxnId="{F4F2766D-1E77-41C3-B706-3B1BB367F241}">
      <dgm:prSet/>
      <dgm:spPr/>
      <dgm:t>
        <a:bodyPr/>
        <a:lstStyle/>
        <a:p>
          <a:endParaRPr lang="ru-RU"/>
        </a:p>
      </dgm:t>
    </dgm:pt>
    <dgm:pt modelId="{7E6820CF-D601-4AE2-9DAD-9EEF8CADAA0B}">
      <dgm:prSet phldrT="[Текст]" custT="1"/>
      <dgm:spPr/>
      <dgm:t>
        <a:bodyPr/>
        <a:lstStyle/>
        <a:p>
          <a:r>
            <a:rPr lang="ru-RU" sz="2000" dirty="0" err="1" smtClean="0"/>
            <a:t>Опейные</a:t>
          </a:r>
          <a:r>
            <a:rPr lang="ru-RU" sz="2000" dirty="0" smtClean="0"/>
            <a:t> препараты: морфин, героин и др.</a:t>
          </a:r>
          <a:endParaRPr lang="ru-RU" sz="2000" dirty="0"/>
        </a:p>
      </dgm:t>
    </dgm:pt>
    <dgm:pt modelId="{C86AA918-EF20-485E-8A8A-5F986AA76543}" type="parTrans" cxnId="{D6A7C653-5D59-40A9-B7D6-3295523DA388}">
      <dgm:prSet/>
      <dgm:spPr/>
      <dgm:t>
        <a:bodyPr/>
        <a:lstStyle/>
        <a:p>
          <a:endParaRPr lang="ru-RU"/>
        </a:p>
      </dgm:t>
    </dgm:pt>
    <dgm:pt modelId="{B775FAD3-7C73-4360-AD64-46D8A741C287}" type="sibTrans" cxnId="{D6A7C653-5D59-40A9-B7D6-3295523DA388}">
      <dgm:prSet/>
      <dgm:spPr/>
      <dgm:t>
        <a:bodyPr/>
        <a:lstStyle/>
        <a:p>
          <a:endParaRPr lang="ru-RU"/>
        </a:p>
      </dgm:t>
    </dgm:pt>
    <dgm:pt modelId="{EB1BCDC0-1399-4141-824B-BE3C3BC4F958}">
      <dgm:prSet phldrT="[Текст]"/>
      <dgm:spPr/>
      <dgm:t>
        <a:bodyPr/>
        <a:lstStyle/>
        <a:p>
          <a:r>
            <a:rPr lang="ru-RU" dirty="0" smtClean="0"/>
            <a:t>Синтаксические препараты психотропного действия</a:t>
          </a:r>
          <a:endParaRPr lang="ru-RU" dirty="0"/>
        </a:p>
      </dgm:t>
    </dgm:pt>
    <dgm:pt modelId="{48350A97-B05A-40B1-926F-666503120DEC}" type="parTrans" cxnId="{F04D01FF-1A69-47FD-9E3A-C6390251F1E9}">
      <dgm:prSet/>
      <dgm:spPr/>
      <dgm:t>
        <a:bodyPr/>
        <a:lstStyle/>
        <a:p>
          <a:endParaRPr lang="ru-RU"/>
        </a:p>
      </dgm:t>
    </dgm:pt>
    <dgm:pt modelId="{AA53F108-9182-4E0B-B210-4F0EE14BC81D}" type="sibTrans" cxnId="{F04D01FF-1A69-47FD-9E3A-C6390251F1E9}">
      <dgm:prSet/>
      <dgm:spPr/>
      <dgm:t>
        <a:bodyPr/>
        <a:lstStyle/>
        <a:p>
          <a:endParaRPr lang="ru-RU"/>
        </a:p>
      </dgm:t>
    </dgm:pt>
    <dgm:pt modelId="{348B328B-3872-40BC-9AA1-73D88B2130AB}">
      <dgm:prSet phldrT="[Текст]" custT="1"/>
      <dgm:spPr/>
      <dgm:t>
        <a:bodyPr/>
        <a:lstStyle/>
        <a:p>
          <a:pPr algn="l"/>
          <a:r>
            <a:rPr lang="ru-RU" sz="2400" dirty="0" smtClean="0"/>
            <a:t>Снотворные, обезболивающие, успокаивающие средства.</a:t>
          </a:r>
          <a:endParaRPr lang="ru-RU" sz="2400" dirty="0"/>
        </a:p>
      </dgm:t>
    </dgm:pt>
    <dgm:pt modelId="{EFB86E82-73C5-4C09-AE17-0E128E736552}" type="parTrans" cxnId="{AD13E8F5-5E7A-46D9-B98F-BBEC30E0EC44}">
      <dgm:prSet/>
      <dgm:spPr/>
      <dgm:t>
        <a:bodyPr/>
        <a:lstStyle/>
        <a:p>
          <a:endParaRPr lang="ru-RU"/>
        </a:p>
      </dgm:t>
    </dgm:pt>
    <dgm:pt modelId="{2DD81D40-460C-4CAB-834C-83ED82019FF5}" type="sibTrans" cxnId="{AD13E8F5-5E7A-46D9-B98F-BBEC30E0EC44}">
      <dgm:prSet/>
      <dgm:spPr/>
      <dgm:t>
        <a:bodyPr/>
        <a:lstStyle/>
        <a:p>
          <a:endParaRPr lang="ru-RU"/>
        </a:p>
      </dgm:t>
    </dgm:pt>
    <dgm:pt modelId="{B7AD1316-AB55-4DC8-8218-244EF06D4C10}">
      <dgm:prSet custT="1"/>
      <dgm:spPr/>
      <dgm:t>
        <a:bodyPr/>
        <a:lstStyle/>
        <a:p>
          <a:r>
            <a:rPr lang="ru-RU" sz="2000" dirty="0" smtClean="0"/>
            <a:t>Препараты индийской конопли: гашиш, </a:t>
          </a:r>
          <a:r>
            <a:rPr lang="ru-RU" sz="2000" dirty="0" err="1" smtClean="0"/>
            <a:t>анаша</a:t>
          </a:r>
          <a:r>
            <a:rPr lang="ru-RU" sz="2000" dirty="0" smtClean="0"/>
            <a:t>, план и др.</a:t>
          </a:r>
          <a:endParaRPr lang="ru-RU" sz="2000" dirty="0"/>
        </a:p>
      </dgm:t>
    </dgm:pt>
    <dgm:pt modelId="{30A0A872-68EB-4BFD-A1C2-F23532DA0460}" type="parTrans" cxnId="{C6A8FFE4-FAB9-4063-A571-2D90B82913C3}">
      <dgm:prSet/>
      <dgm:spPr/>
      <dgm:t>
        <a:bodyPr/>
        <a:lstStyle/>
        <a:p>
          <a:endParaRPr lang="ru-RU"/>
        </a:p>
      </dgm:t>
    </dgm:pt>
    <dgm:pt modelId="{BFC28983-45AF-4FD9-8CE4-3450B1C8DB35}" type="sibTrans" cxnId="{C6A8FFE4-FAB9-4063-A571-2D90B82913C3}">
      <dgm:prSet/>
      <dgm:spPr/>
      <dgm:t>
        <a:bodyPr/>
        <a:lstStyle/>
        <a:p>
          <a:endParaRPr lang="ru-RU"/>
        </a:p>
      </dgm:t>
    </dgm:pt>
    <dgm:pt modelId="{5058C697-4FC4-4C2E-A472-AA17800B816F}" type="pres">
      <dgm:prSet presAssocID="{458B431E-B8D4-4273-8AD0-1FEC380F657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FDAD0A1-42F4-49F6-97BD-7133E0104E90}" type="pres">
      <dgm:prSet presAssocID="{92758F1E-3A99-4789-8086-FC7415AB2AD2}" presName="linNode" presStyleCnt="0"/>
      <dgm:spPr/>
    </dgm:pt>
    <dgm:pt modelId="{B18D9951-B3D6-42AF-A265-DA19C8516AD8}" type="pres">
      <dgm:prSet presAssocID="{92758F1E-3A99-4789-8086-FC7415AB2AD2}" presName="parentShp" presStyleLbl="node1" presStyleIdx="0" presStyleCnt="2" custScaleX="65497" custScaleY="763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C2AB11-EE1E-4810-81D2-842615124F21}" type="pres">
      <dgm:prSet presAssocID="{92758F1E-3A99-4789-8086-FC7415AB2AD2}" presName="childShp" presStyleLbl="bgAccFollowNode1" presStyleIdx="0" presStyleCnt="2" custLinFactNeighborX="1733" custLinFactNeighborY="-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3B24C6-7E0E-495B-8902-753ABEE11862}" type="pres">
      <dgm:prSet presAssocID="{D7424A64-8AFA-4357-BEFA-D355B505B2B1}" presName="spacing" presStyleCnt="0"/>
      <dgm:spPr/>
    </dgm:pt>
    <dgm:pt modelId="{BAF7A94F-60C0-49F3-AE3E-FDB61493CC15}" type="pres">
      <dgm:prSet presAssocID="{EB1BCDC0-1399-4141-824B-BE3C3BC4F958}" presName="linNode" presStyleCnt="0"/>
      <dgm:spPr/>
    </dgm:pt>
    <dgm:pt modelId="{9BC24E38-1712-4913-91C5-1D74A2E6A2C5}" type="pres">
      <dgm:prSet presAssocID="{EB1BCDC0-1399-4141-824B-BE3C3BC4F958}" presName="parentShp" presStyleLbl="node1" presStyleIdx="1" presStyleCnt="2" custScaleX="68962" custScaleY="741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DC654B-E5CC-4B96-802A-5A11AAC03FC4}" type="pres">
      <dgm:prSet presAssocID="{EB1BCDC0-1399-4141-824B-BE3C3BC4F95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4A0644-F277-40F7-8892-663D65D5A6AF}" type="presOf" srcId="{B5C6B614-0F20-44EE-8B47-B55014726992}" destId="{66C2AB11-EE1E-4810-81D2-842615124F21}" srcOrd="0" destOrd="0" presId="urn:microsoft.com/office/officeart/2005/8/layout/vList6"/>
    <dgm:cxn modelId="{D6A7C653-5D59-40A9-B7D6-3295523DA388}" srcId="{92758F1E-3A99-4789-8086-FC7415AB2AD2}" destId="{7E6820CF-D601-4AE2-9DAD-9EEF8CADAA0B}" srcOrd="2" destOrd="0" parTransId="{C86AA918-EF20-485E-8A8A-5F986AA76543}" sibTransId="{B775FAD3-7C73-4360-AD64-46D8A741C287}"/>
    <dgm:cxn modelId="{88E14DD6-6FA3-4E11-9678-77D2D038E483}" type="presOf" srcId="{7E6820CF-D601-4AE2-9DAD-9EEF8CADAA0B}" destId="{66C2AB11-EE1E-4810-81D2-842615124F21}" srcOrd="0" destOrd="2" presId="urn:microsoft.com/office/officeart/2005/8/layout/vList6"/>
    <dgm:cxn modelId="{883BE1E5-98D4-410C-94BF-FCE922636326}" type="presOf" srcId="{EB1BCDC0-1399-4141-824B-BE3C3BC4F958}" destId="{9BC24E38-1712-4913-91C5-1D74A2E6A2C5}" srcOrd="0" destOrd="0" presId="urn:microsoft.com/office/officeart/2005/8/layout/vList6"/>
    <dgm:cxn modelId="{F04D01FF-1A69-47FD-9E3A-C6390251F1E9}" srcId="{458B431E-B8D4-4273-8AD0-1FEC380F6576}" destId="{EB1BCDC0-1399-4141-824B-BE3C3BC4F958}" srcOrd="1" destOrd="0" parTransId="{48350A97-B05A-40B1-926F-666503120DEC}" sibTransId="{AA53F108-9182-4E0B-B210-4F0EE14BC81D}"/>
    <dgm:cxn modelId="{EBB4009F-1589-4016-97BA-F715085574DD}" type="presOf" srcId="{92758F1E-3A99-4789-8086-FC7415AB2AD2}" destId="{B18D9951-B3D6-42AF-A265-DA19C8516AD8}" srcOrd="0" destOrd="0" presId="urn:microsoft.com/office/officeart/2005/8/layout/vList6"/>
    <dgm:cxn modelId="{F4F2766D-1E77-41C3-B706-3B1BB367F241}" srcId="{92758F1E-3A99-4789-8086-FC7415AB2AD2}" destId="{B5C6B614-0F20-44EE-8B47-B55014726992}" srcOrd="0" destOrd="0" parTransId="{3E3C55D2-269D-42C0-8169-879ECC09F1CD}" sibTransId="{25682F37-E187-4E4C-A73F-2CA950760FCF}"/>
    <dgm:cxn modelId="{A0CB6262-94C4-4B9F-8F8C-6FC5EA7F587B}" type="presOf" srcId="{348B328B-3872-40BC-9AA1-73D88B2130AB}" destId="{76DC654B-E5CC-4B96-802A-5A11AAC03FC4}" srcOrd="0" destOrd="0" presId="urn:microsoft.com/office/officeart/2005/8/layout/vList6"/>
    <dgm:cxn modelId="{C6A8FFE4-FAB9-4063-A571-2D90B82913C3}" srcId="{92758F1E-3A99-4789-8086-FC7415AB2AD2}" destId="{B7AD1316-AB55-4DC8-8218-244EF06D4C10}" srcOrd="1" destOrd="0" parTransId="{30A0A872-68EB-4BFD-A1C2-F23532DA0460}" sibTransId="{BFC28983-45AF-4FD9-8CE4-3450B1C8DB35}"/>
    <dgm:cxn modelId="{AD13E8F5-5E7A-46D9-B98F-BBEC30E0EC44}" srcId="{EB1BCDC0-1399-4141-824B-BE3C3BC4F958}" destId="{348B328B-3872-40BC-9AA1-73D88B2130AB}" srcOrd="0" destOrd="0" parTransId="{EFB86E82-73C5-4C09-AE17-0E128E736552}" sibTransId="{2DD81D40-460C-4CAB-834C-83ED82019FF5}"/>
    <dgm:cxn modelId="{9AD5FCC3-EF7F-4F5C-8621-BF6A788A3128}" type="presOf" srcId="{B7AD1316-AB55-4DC8-8218-244EF06D4C10}" destId="{66C2AB11-EE1E-4810-81D2-842615124F21}" srcOrd="0" destOrd="1" presId="urn:microsoft.com/office/officeart/2005/8/layout/vList6"/>
    <dgm:cxn modelId="{0B178C39-1D73-4E41-9AFF-A9EC5A01B2E5}" type="presOf" srcId="{458B431E-B8D4-4273-8AD0-1FEC380F6576}" destId="{5058C697-4FC4-4C2E-A472-AA17800B816F}" srcOrd="0" destOrd="0" presId="urn:microsoft.com/office/officeart/2005/8/layout/vList6"/>
    <dgm:cxn modelId="{9D700434-DB05-438F-B259-8EB0392E4A02}" srcId="{458B431E-B8D4-4273-8AD0-1FEC380F6576}" destId="{92758F1E-3A99-4789-8086-FC7415AB2AD2}" srcOrd="0" destOrd="0" parTransId="{C18A14DE-706F-48F1-AE10-301BD5B42BE9}" sibTransId="{D7424A64-8AFA-4357-BEFA-D355B505B2B1}"/>
    <dgm:cxn modelId="{54AD477F-51EF-4385-A085-E16E5F61CE53}" type="presParOf" srcId="{5058C697-4FC4-4C2E-A472-AA17800B816F}" destId="{CFDAD0A1-42F4-49F6-97BD-7133E0104E90}" srcOrd="0" destOrd="0" presId="urn:microsoft.com/office/officeart/2005/8/layout/vList6"/>
    <dgm:cxn modelId="{945144FC-1DAE-42AD-8B4A-579F1252C418}" type="presParOf" srcId="{CFDAD0A1-42F4-49F6-97BD-7133E0104E90}" destId="{B18D9951-B3D6-42AF-A265-DA19C8516AD8}" srcOrd="0" destOrd="0" presId="urn:microsoft.com/office/officeart/2005/8/layout/vList6"/>
    <dgm:cxn modelId="{D84EFC2A-3A58-4FE0-9E2C-F73F3CD82813}" type="presParOf" srcId="{CFDAD0A1-42F4-49F6-97BD-7133E0104E90}" destId="{66C2AB11-EE1E-4810-81D2-842615124F21}" srcOrd="1" destOrd="0" presId="urn:microsoft.com/office/officeart/2005/8/layout/vList6"/>
    <dgm:cxn modelId="{1762BDD9-BE29-4FC3-9297-205ED433E502}" type="presParOf" srcId="{5058C697-4FC4-4C2E-A472-AA17800B816F}" destId="{C23B24C6-7E0E-495B-8902-753ABEE11862}" srcOrd="1" destOrd="0" presId="urn:microsoft.com/office/officeart/2005/8/layout/vList6"/>
    <dgm:cxn modelId="{F92BEEFD-BB41-4903-A2AE-103FDC346ED4}" type="presParOf" srcId="{5058C697-4FC4-4C2E-A472-AA17800B816F}" destId="{BAF7A94F-60C0-49F3-AE3E-FDB61493CC15}" srcOrd="2" destOrd="0" presId="urn:microsoft.com/office/officeart/2005/8/layout/vList6"/>
    <dgm:cxn modelId="{0C3F200B-C202-4835-9F2A-5D817B9C70E8}" type="presParOf" srcId="{BAF7A94F-60C0-49F3-AE3E-FDB61493CC15}" destId="{9BC24E38-1712-4913-91C5-1D74A2E6A2C5}" srcOrd="0" destOrd="0" presId="urn:microsoft.com/office/officeart/2005/8/layout/vList6"/>
    <dgm:cxn modelId="{DBC208E5-6C21-49B6-A285-DF2CC7E7A2BB}" type="presParOf" srcId="{BAF7A94F-60C0-49F3-AE3E-FDB61493CC15}" destId="{76DC654B-E5CC-4B96-802A-5A11AAC03FC4}" srcOrd="1" destOrd="0" presId="urn:microsoft.com/office/officeart/2005/8/layout/vList6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048054F-43C4-414D-BD4C-A12AFBE0C3CD}" type="doc">
      <dgm:prSet loTypeId="urn:microsoft.com/office/officeart/2005/8/layout/chevron1" loCatId="process" qsTypeId="urn:microsoft.com/office/officeart/2005/8/quickstyle/3d1" qsCatId="3D" csTypeId="urn:microsoft.com/office/officeart/2005/8/colors/accent1_2" csCatId="accent1" phldr="1"/>
      <dgm:spPr/>
    </dgm:pt>
    <dgm:pt modelId="{5242CB97-51E2-4837-A083-B124BD97E2F7}">
      <dgm:prSet phldrT="[Текст]" custT="1"/>
      <dgm:spPr/>
      <dgm:t>
        <a:bodyPr/>
        <a:lstStyle/>
        <a:p>
          <a:r>
            <a:rPr lang="ru-RU" sz="2000" dirty="0" smtClean="0"/>
            <a:t>Поражение генетического аппарата у родителей</a:t>
          </a:r>
          <a:endParaRPr lang="ru-RU" sz="2000" dirty="0"/>
        </a:p>
      </dgm:t>
    </dgm:pt>
    <dgm:pt modelId="{4C7D2ECF-CE89-402C-A120-7B84225C68E2}" type="parTrans" cxnId="{B73E0372-5363-4EDC-A847-3AE5F8FF28D3}">
      <dgm:prSet/>
      <dgm:spPr/>
      <dgm:t>
        <a:bodyPr/>
        <a:lstStyle/>
        <a:p>
          <a:endParaRPr lang="ru-RU"/>
        </a:p>
      </dgm:t>
    </dgm:pt>
    <dgm:pt modelId="{BEDC8F78-5E1E-401D-A423-705887EE87A0}" type="sibTrans" cxnId="{B73E0372-5363-4EDC-A847-3AE5F8FF28D3}">
      <dgm:prSet/>
      <dgm:spPr/>
      <dgm:t>
        <a:bodyPr/>
        <a:lstStyle/>
        <a:p>
          <a:endParaRPr lang="ru-RU"/>
        </a:p>
      </dgm:t>
    </dgm:pt>
    <dgm:pt modelId="{C277F94F-AA12-4698-854B-B75BF6D7637D}">
      <dgm:prSet phldrT="[Текст]" custT="1"/>
      <dgm:spPr/>
      <dgm:t>
        <a:bodyPr/>
        <a:lstStyle/>
        <a:p>
          <a:r>
            <a:rPr lang="ru-RU" sz="2000" dirty="0" smtClean="0"/>
            <a:t>У детей: анатомические дефекты развития, повреждение сознания, косоглазие, глухота, </a:t>
          </a:r>
          <a:r>
            <a:rPr lang="ru-RU" sz="2000" dirty="0" err="1" smtClean="0"/>
            <a:t>глухо-немота</a:t>
          </a:r>
          <a:r>
            <a:rPr lang="ru-RU" sz="2000" dirty="0" smtClean="0"/>
            <a:t>.</a:t>
          </a:r>
          <a:endParaRPr lang="ru-RU" sz="2000" dirty="0"/>
        </a:p>
      </dgm:t>
    </dgm:pt>
    <dgm:pt modelId="{5F18AF5A-BEF0-4882-97D1-C1EC721D9168}" type="parTrans" cxnId="{30D4A860-C9DB-496F-955C-388242710B3F}">
      <dgm:prSet/>
      <dgm:spPr/>
      <dgm:t>
        <a:bodyPr/>
        <a:lstStyle/>
        <a:p>
          <a:endParaRPr lang="ru-RU"/>
        </a:p>
      </dgm:t>
    </dgm:pt>
    <dgm:pt modelId="{B590BB79-6C11-4972-B308-FE9AEE92D36E}" type="sibTrans" cxnId="{30D4A860-C9DB-496F-955C-388242710B3F}">
      <dgm:prSet/>
      <dgm:spPr/>
      <dgm:t>
        <a:bodyPr/>
        <a:lstStyle/>
        <a:p>
          <a:endParaRPr lang="ru-RU"/>
        </a:p>
      </dgm:t>
    </dgm:pt>
    <dgm:pt modelId="{19D7476C-4F1B-425D-A89B-A25D9EEAD091}" type="pres">
      <dgm:prSet presAssocID="{4048054F-43C4-414D-BD4C-A12AFBE0C3CD}" presName="Name0" presStyleCnt="0">
        <dgm:presLayoutVars>
          <dgm:dir/>
          <dgm:animLvl val="lvl"/>
          <dgm:resizeHandles val="exact"/>
        </dgm:presLayoutVars>
      </dgm:prSet>
      <dgm:spPr/>
    </dgm:pt>
    <dgm:pt modelId="{31C707B3-4191-41C2-9696-79B7864422C4}" type="pres">
      <dgm:prSet presAssocID="{5242CB97-51E2-4837-A083-B124BD97E2F7}" presName="parTxOnly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E3E676-F2F5-4A58-9E7A-77E21C5F39DD}" type="pres">
      <dgm:prSet presAssocID="{BEDC8F78-5E1E-401D-A423-705887EE87A0}" presName="parTxOnlySpace" presStyleCnt="0"/>
      <dgm:spPr/>
    </dgm:pt>
    <dgm:pt modelId="{0D21AC18-8BB7-4992-A419-E293CD57DDAA}" type="pres">
      <dgm:prSet presAssocID="{C277F94F-AA12-4698-854B-B75BF6D7637D}" presName="parTxOnly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D4A860-C9DB-496F-955C-388242710B3F}" srcId="{4048054F-43C4-414D-BD4C-A12AFBE0C3CD}" destId="{C277F94F-AA12-4698-854B-B75BF6D7637D}" srcOrd="1" destOrd="0" parTransId="{5F18AF5A-BEF0-4882-97D1-C1EC721D9168}" sibTransId="{B590BB79-6C11-4972-B308-FE9AEE92D36E}"/>
    <dgm:cxn modelId="{7427230A-55F6-4096-8E43-7BA37FF07900}" type="presOf" srcId="{4048054F-43C4-414D-BD4C-A12AFBE0C3CD}" destId="{19D7476C-4F1B-425D-A89B-A25D9EEAD091}" srcOrd="0" destOrd="0" presId="urn:microsoft.com/office/officeart/2005/8/layout/chevron1"/>
    <dgm:cxn modelId="{B73E0372-5363-4EDC-A847-3AE5F8FF28D3}" srcId="{4048054F-43C4-414D-BD4C-A12AFBE0C3CD}" destId="{5242CB97-51E2-4837-A083-B124BD97E2F7}" srcOrd="0" destOrd="0" parTransId="{4C7D2ECF-CE89-402C-A120-7B84225C68E2}" sibTransId="{BEDC8F78-5E1E-401D-A423-705887EE87A0}"/>
    <dgm:cxn modelId="{1ED8BD8D-C2EA-446C-A739-D87B62B5A404}" type="presOf" srcId="{5242CB97-51E2-4837-A083-B124BD97E2F7}" destId="{31C707B3-4191-41C2-9696-79B7864422C4}" srcOrd="0" destOrd="0" presId="urn:microsoft.com/office/officeart/2005/8/layout/chevron1"/>
    <dgm:cxn modelId="{A27E42F7-98A9-4AF5-A3C0-2341F2A60F7F}" type="presOf" srcId="{C277F94F-AA12-4698-854B-B75BF6D7637D}" destId="{0D21AC18-8BB7-4992-A419-E293CD57DDAA}" srcOrd="0" destOrd="0" presId="urn:microsoft.com/office/officeart/2005/8/layout/chevron1"/>
    <dgm:cxn modelId="{BAC9E436-6A26-47B1-9E97-99FC4088F1AC}" type="presParOf" srcId="{19D7476C-4F1B-425D-A89B-A25D9EEAD091}" destId="{31C707B3-4191-41C2-9696-79B7864422C4}" srcOrd="0" destOrd="0" presId="urn:microsoft.com/office/officeart/2005/8/layout/chevron1"/>
    <dgm:cxn modelId="{C4096B4A-9901-40CE-A720-78B7CA85CF6A}" type="presParOf" srcId="{19D7476C-4F1B-425D-A89B-A25D9EEAD091}" destId="{52E3E676-F2F5-4A58-9E7A-77E21C5F39DD}" srcOrd="1" destOrd="0" presId="urn:microsoft.com/office/officeart/2005/8/layout/chevron1"/>
    <dgm:cxn modelId="{D00EDE80-8270-4FF2-B9C0-0E35F63ACA08}" type="presParOf" srcId="{19D7476C-4F1B-425D-A89B-A25D9EEAD091}" destId="{0D21AC18-8BB7-4992-A419-E293CD57DDAA}" srcOrd="2" destOrd="0" presId="urn:microsoft.com/office/officeart/2005/8/layout/chevron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84E5C9-BFCB-4253-91B7-58D3424CB68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1F8FC1-96E1-4DD8-B7CC-317A8C1C4466}">
      <dgm:prSet phldrT="[Текст]" custT="1"/>
      <dgm:spPr/>
      <dgm:t>
        <a:bodyPr/>
        <a:lstStyle/>
        <a:p>
          <a:r>
            <a:rPr lang="ru-RU" sz="2800" dirty="0" smtClean="0">
              <a:latin typeface="Georgia" pitchFamily="18" charset="0"/>
            </a:rPr>
            <a:t>1 стадия: несистематическое курение (5 сигарет в день, не более)</a:t>
          </a:r>
          <a:endParaRPr lang="ru-RU" sz="2800" dirty="0">
            <a:latin typeface="Georgia" pitchFamily="18" charset="0"/>
          </a:endParaRPr>
        </a:p>
      </dgm:t>
    </dgm:pt>
    <dgm:pt modelId="{6A510533-9EEF-4434-905E-9607F2BBF865}" type="parTrans" cxnId="{3DE1538D-6CA0-4483-AB0A-CCA194818AA3}">
      <dgm:prSet/>
      <dgm:spPr/>
      <dgm:t>
        <a:bodyPr/>
        <a:lstStyle/>
        <a:p>
          <a:endParaRPr lang="ru-RU"/>
        </a:p>
      </dgm:t>
    </dgm:pt>
    <dgm:pt modelId="{84AD911F-4D43-459F-8F83-54544C1B5253}" type="sibTrans" cxnId="{3DE1538D-6CA0-4483-AB0A-CCA194818AA3}">
      <dgm:prSet/>
      <dgm:spPr/>
      <dgm:t>
        <a:bodyPr/>
        <a:lstStyle/>
        <a:p>
          <a:endParaRPr lang="ru-RU"/>
        </a:p>
      </dgm:t>
    </dgm:pt>
    <dgm:pt modelId="{48D20170-AB16-461C-8E24-D36AB5655F53}">
      <dgm:prSet phldrT="[Текст]" custT="1"/>
      <dgm:spPr/>
      <dgm:t>
        <a:bodyPr/>
        <a:lstStyle/>
        <a:p>
          <a:r>
            <a:rPr lang="ru-RU" sz="1900" dirty="0" smtClean="0">
              <a:latin typeface="Georgia" pitchFamily="18" charset="0"/>
            </a:rPr>
            <a:t>2 стадия: привычное курение(до 15 сигарет в день, наличие физической зависимости, незначительное повреждение внутренних органов. Есть возможность восстановления здоровья)</a:t>
          </a:r>
          <a:endParaRPr lang="ru-RU" sz="1900" dirty="0">
            <a:latin typeface="Georgia" pitchFamily="18" charset="0"/>
          </a:endParaRPr>
        </a:p>
      </dgm:t>
    </dgm:pt>
    <dgm:pt modelId="{265BB125-2D4E-45F2-B93D-493BCC86A5F0}" type="parTrans" cxnId="{158A2485-22C0-4B41-8866-645D28AB891F}">
      <dgm:prSet/>
      <dgm:spPr/>
      <dgm:t>
        <a:bodyPr/>
        <a:lstStyle/>
        <a:p>
          <a:endParaRPr lang="ru-RU"/>
        </a:p>
      </dgm:t>
    </dgm:pt>
    <dgm:pt modelId="{54559B3B-FB5C-43ED-86DE-EE005346FEBE}" type="sibTrans" cxnId="{158A2485-22C0-4B41-8866-645D28AB891F}">
      <dgm:prSet/>
      <dgm:spPr/>
      <dgm:t>
        <a:bodyPr/>
        <a:lstStyle/>
        <a:p>
          <a:endParaRPr lang="ru-RU"/>
        </a:p>
      </dgm:t>
    </dgm:pt>
    <dgm:pt modelId="{052657DC-6131-4670-865A-BB579F1AB062}">
      <dgm:prSet phldrT="[Текст]" custT="1"/>
      <dgm:spPr/>
      <dgm:t>
        <a:bodyPr/>
        <a:lstStyle/>
        <a:p>
          <a:r>
            <a:rPr lang="ru-RU" sz="2000" dirty="0" smtClean="0">
              <a:latin typeface="Georgia" pitchFamily="18" charset="0"/>
            </a:rPr>
            <a:t>3 стадия: пристрастное курение(30 сигарет и более в день. Наблюдается значительное необратимое поражение  внутренних органов и нервной системы.</a:t>
          </a:r>
          <a:endParaRPr lang="ru-RU" sz="2000" dirty="0">
            <a:latin typeface="Georgia" pitchFamily="18" charset="0"/>
          </a:endParaRPr>
        </a:p>
      </dgm:t>
    </dgm:pt>
    <dgm:pt modelId="{612ED327-B140-49F4-B2DE-A5AC92025D63}" type="parTrans" cxnId="{8A220985-7225-43CC-9504-434C79B7C349}">
      <dgm:prSet/>
      <dgm:spPr/>
      <dgm:t>
        <a:bodyPr/>
        <a:lstStyle/>
        <a:p>
          <a:endParaRPr lang="ru-RU"/>
        </a:p>
      </dgm:t>
    </dgm:pt>
    <dgm:pt modelId="{7E9EEE6A-7BAC-4B59-9E89-4AD77455AAB3}" type="sibTrans" cxnId="{8A220985-7225-43CC-9504-434C79B7C349}">
      <dgm:prSet/>
      <dgm:spPr/>
      <dgm:t>
        <a:bodyPr/>
        <a:lstStyle/>
        <a:p>
          <a:endParaRPr lang="ru-RU"/>
        </a:p>
      </dgm:t>
    </dgm:pt>
    <dgm:pt modelId="{0DF4C122-EC47-4D0F-AE85-A4341673DE4B}" type="pres">
      <dgm:prSet presAssocID="{1684E5C9-BFCB-4253-91B7-58D3424CB68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AECF6E2-40AD-4611-AF8F-0A1D6AFE968A}" type="pres">
      <dgm:prSet presAssocID="{1684E5C9-BFCB-4253-91B7-58D3424CB688}" presName="dummyMaxCanvas" presStyleCnt="0">
        <dgm:presLayoutVars/>
      </dgm:prSet>
      <dgm:spPr/>
    </dgm:pt>
    <dgm:pt modelId="{875472A0-51B9-4521-BAB8-4F23254BD897}" type="pres">
      <dgm:prSet presAssocID="{1684E5C9-BFCB-4253-91B7-58D3424CB688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D14291-0E27-4DB0-9BA9-1E9B8C48BA3D}" type="pres">
      <dgm:prSet presAssocID="{1684E5C9-BFCB-4253-91B7-58D3424CB688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AE3754-322C-4299-8132-A51D0B38695B}" type="pres">
      <dgm:prSet presAssocID="{1684E5C9-BFCB-4253-91B7-58D3424CB688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672CDC-0021-4F2A-8839-D4A999F1AD3C}" type="pres">
      <dgm:prSet presAssocID="{1684E5C9-BFCB-4253-91B7-58D3424CB688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D90607-012F-4545-9382-93FFFFCE0483}" type="pres">
      <dgm:prSet presAssocID="{1684E5C9-BFCB-4253-91B7-58D3424CB688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93F612-38E4-4E67-BD44-B098FFF1D1C3}" type="pres">
      <dgm:prSet presAssocID="{1684E5C9-BFCB-4253-91B7-58D3424CB688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79A296-52AD-42D5-81AD-408B22C8A66C}" type="pres">
      <dgm:prSet presAssocID="{1684E5C9-BFCB-4253-91B7-58D3424CB688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1B26B9-C124-4660-BFC2-98E782661B5D}" type="pres">
      <dgm:prSet presAssocID="{1684E5C9-BFCB-4253-91B7-58D3424CB688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93D2A5-52BD-4DCC-8301-FF2199AA3B37}" type="presOf" srcId="{BC1F8FC1-96E1-4DD8-B7CC-317A8C1C4466}" destId="{875472A0-51B9-4521-BAB8-4F23254BD897}" srcOrd="0" destOrd="0" presId="urn:microsoft.com/office/officeart/2005/8/layout/vProcess5"/>
    <dgm:cxn modelId="{158A2485-22C0-4B41-8866-645D28AB891F}" srcId="{1684E5C9-BFCB-4253-91B7-58D3424CB688}" destId="{48D20170-AB16-461C-8E24-D36AB5655F53}" srcOrd="1" destOrd="0" parTransId="{265BB125-2D4E-45F2-B93D-493BCC86A5F0}" sibTransId="{54559B3B-FB5C-43ED-86DE-EE005346FEBE}"/>
    <dgm:cxn modelId="{E45FD386-5A10-4546-B51D-84D053C7EA9F}" type="presOf" srcId="{052657DC-6131-4670-865A-BB579F1AB062}" destId="{70AE3754-322C-4299-8132-A51D0B38695B}" srcOrd="0" destOrd="0" presId="urn:microsoft.com/office/officeart/2005/8/layout/vProcess5"/>
    <dgm:cxn modelId="{8A220985-7225-43CC-9504-434C79B7C349}" srcId="{1684E5C9-BFCB-4253-91B7-58D3424CB688}" destId="{052657DC-6131-4670-865A-BB579F1AB062}" srcOrd="2" destOrd="0" parTransId="{612ED327-B140-49F4-B2DE-A5AC92025D63}" sibTransId="{7E9EEE6A-7BAC-4B59-9E89-4AD77455AAB3}"/>
    <dgm:cxn modelId="{9007DEDB-45FC-451A-9668-204C796FABBE}" type="presOf" srcId="{1684E5C9-BFCB-4253-91B7-58D3424CB688}" destId="{0DF4C122-EC47-4D0F-AE85-A4341673DE4B}" srcOrd="0" destOrd="0" presId="urn:microsoft.com/office/officeart/2005/8/layout/vProcess5"/>
    <dgm:cxn modelId="{A41BD9CE-0478-48DE-B72A-7D8022893DB7}" type="presOf" srcId="{48D20170-AB16-461C-8E24-D36AB5655F53}" destId="{FB79A296-52AD-42D5-81AD-408B22C8A66C}" srcOrd="1" destOrd="0" presId="urn:microsoft.com/office/officeart/2005/8/layout/vProcess5"/>
    <dgm:cxn modelId="{F02F8C5D-DA0C-45FA-9465-7F63B42B8F2D}" type="presOf" srcId="{54559B3B-FB5C-43ED-86DE-EE005346FEBE}" destId="{DBD90607-012F-4545-9382-93FFFFCE0483}" srcOrd="0" destOrd="0" presId="urn:microsoft.com/office/officeart/2005/8/layout/vProcess5"/>
    <dgm:cxn modelId="{AC757DC4-CC0D-4085-BFC4-85CE12A2AE9F}" type="presOf" srcId="{BC1F8FC1-96E1-4DD8-B7CC-317A8C1C4466}" destId="{F893F612-38E4-4E67-BD44-B098FFF1D1C3}" srcOrd="1" destOrd="0" presId="urn:microsoft.com/office/officeart/2005/8/layout/vProcess5"/>
    <dgm:cxn modelId="{8C24B329-D1F1-48D8-AF42-680C6D984EA3}" type="presOf" srcId="{84AD911F-4D43-459F-8F83-54544C1B5253}" destId="{67672CDC-0021-4F2A-8839-D4A999F1AD3C}" srcOrd="0" destOrd="0" presId="urn:microsoft.com/office/officeart/2005/8/layout/vProcess5"/>
    <dgm:cxn modelId="{3DE1538D-6CA0-4483-AB0A-CCA194818AA3}" srcId="{1684E5C9-BFCB-4253-91B7-58D3424CB688}" destId="{BC1F8FC1-96E1-4DD8-B7CC-317A8C1C4466}" srcOrd="0" destOrd="0" parTransId="{6A510533-9EEF-4434-905E-9607F2BBF865}" sibTransId="{84AD911F-4D43-459F-8F83-54544C1B5253}"/>
    <dgm:cxn modelId="{915D89BD-554D-4999-8E28-28771C3B1833}" type="presOf" srcId="{052657DC-6131-4670-865A-BB579F1AB062}" destId="{D41B26B9-C124-4660-BFC2-98E782661B5D}" srcOrd="1" destOrd="0" presId="urn:microsoft.com/office/officeart/2005/8/layout/vProcess5"/>
    <dgm:cxn modelId="{B50A58E7-7215-4E3F-9491-D57D4F89EA32}" type="presOf" srcId="{48D20170-AB16-461C-8E24-D36AB5655F53}" destId="{9AD14291-0E27-4DB0-9BA9-1E9B8C48BA3D}" srcOrd="0" destOrd="0" presId="urn:microsoft.com/office/officeart/2005/8/layout/vProcess5"/>
    <dgm:cxn modelId="{8A93E722-99F0-4691-9456-2C2979C72B1F}" type="presParOf" srcId="{0DF4C122-EC47-4D0F-AE85-A4341673DE4B}" destId="{BAECF6E2-40AD-4611-AF8F-0A1D6AFE968A}" srcOrd="0" destOrd="0" presId="urn:microsoft.com/office/officeart/2005/8/layout/vProcess5"/>
    <dgm:cxn modelId="{D24A1C28-AFE3-4B77-995A-4A9298FD8DB4}" type="presParOf" srcId="{0DF4C122-EC47-4D0F-AE85-A4341673DE4B}" destId="{875472A0-51B9-4521-BAB8-4F23254BD897}" srcOrd="1" destOrd="0" presId="urn:microsoft.com/office/officeart/2005/8/layout/vProcess5"/>
    <dgm:cxn modelId="{C37942A1-196C-47A8-914B-EF76C6CF7CEA}" type="presParOf" srcId="{0DF4C122-EC47-4D0F-AE85-A4341673DE4B}" destId="{9AD14291-0E27-4DB0-9BA9-1E9B8C48BA3D}" srcOrd="2" destOrd="0" presId="urn:microsoft.com/office/officeart/2005/8/layout/vProcess5"/>
    <dgm:cxn modelId="{CCCAE284-662B-4DFC-AD5A-B1F90FD5179A}" type="presParOf" srcId="{0DF4C122-EC47-4D0F-AE85-A4341673DE4B}" destId="{70AE3754-322C-4299-8132-A51D0B38695B}" srcOrd="3" destOrd="0" presId="urn:microsoft.com/office/officeart/2005/8/layout/vProcess5"/>
    <dgm:cxn modelId="{C0C8101C-6CBF-4ED6-9534-C7E375F2806E}" type="presParOf" srcId="{0DF4C122-EC47-4D0F-AE85-A4341673DE4B}" destId="{67672CDC-0021-4F2A-8839-D4A999F1AD3C}" srcOrd="4" destOrd="0" presId="urn:microsoft.com/office/officeart/2005/8/layout/vProcess5"/>
    <dgm:cxn modelId="{330FF29A-1A51-4F65-83A0-36EE46007780}" type="presParOf" srcId="{0DF4C122-EC47-4D0F-AE85-A4341673DE4B}" destId="{DBD90607-012F-4545-9382-93FFFFCE0483}" srcOrd="5" destOrd="0" presId="urn:microsoft.com/office/officeart/2005/8/layout/vProcess5"/>
    <dgm:cxn modelId="{07EF8EAC-1FD4-42A5-BCA7-461C27DA671C}" type="presParOf" srcId="{0DF4C122-EC47-4D0F-AE85-A4341673DE4B}" destId="{F893F612-38E4-4E67-BD44-B098FFF1D1C3}" srcOrd="6" destOrd="0" presId="urn:microsoft.com/office/officeart/2005/8/layout/vProcess5"/>
    <dgm:cxn modelId="{5EB0650B-FCCC-4ACA-8FBF-679E53D2CB5D}" type="presParOf" srcId="{0DF4C122-EC47-4D0F-AE85-A4341673DE4B}" destId="{FB79A296-52AD-42D5-81AD-408B22C8A66C}" srcOrd="7" destOrd="0" presId="urn:microsoft.com/office/officeart/2005/8/layout/vProcess5"/>
    <dgm:cxn modelId="{C007EB7C-9398-4BFC-B107-57CD8B51CC02}" type="presParOf" srcId="{0DF4C122-EC47-4D0F-AE85-A4341673DE4B}" destId="{D41B26B9-C124-4660-BFC2-98E782661B5D}" srcOrd="8" destOrd="0" presId="urn:microsoft.com/office/officeart/2005/8/layout/vProcess5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347AF93-9DB6-4D0D-8D2A-838C8EA2EEE4}" type="doc">
      <dgm:prSet loTypeId="urn:microsoft.com/office/officeart/2005/8/layout/hChevron3" loCatId="process" qsTypeId="urn:microsoft.com/office/officeart/2005/8/quickstyle/3d1" qsCatId="3D" csTypeId="urn:microsoft.com/office/officeart/2005/8/colors/accent1_2" csCatId="accent1" phldr="1"/>
      <dgm:spPr/>
    </dgm:pt>
    <dgm:pt modelId="{85DCB788-73FE-4019-BC19-A4B923A796E2}">
      <dgm:prSet phldrT="[Текст]" custT="1"/>
      <dgm:spPr/>
      <dgm:t>
        <a:bodyPr/>
        <a:lstStyle/>
        <a:p>
          <a:r>
            <a:rPr lang="ru-RU" sz="2000" dirty="0" smtClean="0"/>
            <a:t>Курение у женщин:</a:t>
          </a:r>
        </a:p>
        <a:p>
          <a:r>
            <a:rPr lang="ru-RU" sz="2000" dirty="0" smtClean="0"/>
            <a:t>Повышенная смертность детей при родах </a:t>
          </a:r>
          <a:endParaRPr lang="ru-RU" sz="2000" dirty="0"/>
        </a:p>
      </dgm:t>
    </dgm:pt>
    <dgm:pt modelId="{22595080-8E9D-401B-BFAA-C51CFD707235}" type="parTrans" cxnId="{7B584A55-A4B4-445C-B292-F089C21906A6}">
      <dgm:prSet/>
      <dgm:spPr/>
      <dgm:t>
        <a:bodyPr/>
        <a:lstStyle/>
        <a:p>
          <a:endParaRPr lang="ru-RU"/>
        </a:p>
      </dgm:t>
    </dgm:pt>
    <dgm:pt modelId="{243664BB-D4E1-417B-A191-D41AFFA946A1}" type="sibTrans" cxnId="{7B584A55-A4B4-445C-B292-F089C21906A6}">
      <dgm:prSet/>
      <dgm:spPr/>
      <dgm:t>
        <a:bodyPr/>
        <a:lstStyle/>
        <a:p>
          <a:endParaRPr lang="ru-RU"/>
        </a:p>
      </dgm:t>
    </dgm:pt>
    <dgm:pt modelId="{2DE70EC7-F677-4575-8C85-26EC636019E9}">
      <dgm:prSet phldrT="[Текст]" custT="1"/>
      <dgm:spPr/>
      <dgm:t>
        <a:bodyPr/>
        <a:lstStyle/>
        <a:p>
          <a:r>
            <a:rPr lang="ru-RU" sz="2000" dirty="0" smtClean="0"/>
            <a:t>Влияние на детей: повышенная заболеваемость, отставание в умственном и физическом развитии</a:t>
          </a:r>
          <a:endParaRPr lang="ru-RU" sz="2000" dirty="0"/>
        </a:p>
      </dgm:t>
    </dgm:pt>
    <dgm:pt modelId="{FEF6F128-5044-4713-ADAF-3AE51A010CF0}" type="parTrans" cxnId="{8F7678BC-9B82-44A4-847E-9DCD82EB7B0D}">
      <dgm:prSet/>
      <dgm:spPr/>
      <dgm:t>
        <a:bodyPr/>
        <a:lstStyle/>
        <a:p>
          <a:endParaRPr lang="ru-RU"/>
        </a:p>
      </dgm:t>
    </dgm:pt>
    <dgm:pt modelId="{ECFFC122-1576-44AB-BDE9-9FB964B9F367}" type="sibTrans" cxnId="{8F7678BC-9B82-44A4-847E-9DCD82EB7B0D}">
      <dgm:prSet/>
      <dgm:spPr/>
      <dgm:t>
        <a:bodyPr/>
        <a:lstStyle/>
        <a:p>
          <a:endParaRPr lang="ru-RU"/>
        </a:p>
      </dgm:t>
    </dgm:pt>
    <dgm:pt modelId="{DB8403FF-4960-4E06-8242-30C098D5780C}" type="pres">
      <dgm:prSet presAssocID="{1347AF93-9DB6-4D0D-8D2A-838C8EA2EEE4}" presName="Name0" presStyleCnt="0">
        <dgm:presLayoutVars>
          <dgm:dir/>
          <dgm:resizeHandles val="exact"/>
        </dgm:presLayoutVars>
      </dgm:prSet>
      <dgm:spPr/>
    </dgm:pt>
    <dgm:pt modelId="{D4DB591C-AF2A-41F3-A637-05C23BF1B29E}" type="pres">
      <dgm:prSet presAssocID="{85DCB788-73FE-4019-BC19-A4B923A796E2}" presName="parTxOnly" presStyleLbl="node1" presStyleIdx="0" presStyleCnt="2" custScaleX="982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4FA4B2-D15E-4907-BB13-BDC23188F9BB}" type="pres">
      <dgm:prSet presAssocID="{243664BB-D4E1-417B-A191-D41AFFA946A1}" presName="parSpace" presStyleCnt="0"/>
      <dgm:spPr/>
    </dgm:pt>
    <dgm:pt modelId="{EAEBFBBD-6CF3-4B8A-9936-A042E8A1D4A3}" type="pres">
      <dgm:prSet presAssocID="{2DE70EC7-F677-4575-8C85-26EC636019E9}" presName="parTxOnly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430C290-4E3B-4EA0-9205-743B4EAD121B}" type="presOf" srcId="{2DE70EC7-F677-4575-8C85-26EC636019E9}" destId="{EAEBFBBD-6CF3-4B8A-9936-A042E8A1D4A3}" srcOrd="0" destOrd="0" presId="urn:microsoft.com/office/officeart/2005/8/layout/hChevron3"/>
    <dgm:cxn modelId="{7B584A55-A4B4-445C-B292-F089C21906A6}" srcId="{1347AF93-9DB6-4D0D-8D2A-838C8EA2EEE4}" destId="{85DCB788-73FE-4019-BC19-A4B923A796E2}" srcOrd="0" destOrd="0" parTransId="{22595080-8E9D-401B-BFAA-C51CFD707235}" sibTransId="{243664BB-D4E1-417B-A191-D41AFFA946A1}"/>
    <dgm:cxn modelId="{C782B299-7D01-4CCB-9714-6C3F4F7D516E}" type="presOf" srcId="{1347AF93-9DB6-4D0D-8D2A-838C8EA2EEE4}" destId="{DB8403FF-4960-4E06-8242-30C098D5780C}" srcOrd="0" destOrd="0" presId="urn:microsoft.com/office/officeart/2005/8/layout/hChevron3"/>
    <dgm:cxn modelId="{8F7678BC-9B82-44A4-847E-9DCD82EB7B0D}" srcId="{1347AF93-9DB6-4D0D-8D2A-838C8EA2EEE4}" destId="{2DE70EC7-F677-4575-8C85-26EC636019E9}" srcOrd="1" destOrd="0" parTransId="{FEF6F128-5044-4713-ADAF-3AE51A010CF0}" sibTransId="{ECFFC122-1576-44AB-BDE9-9FB964B9F367}"/>
    <dgm:cxn modelId="{C2BE4B06-290B-4401-9A3A-C227D5418A0B}" type="presOf" srcId="{85DCB788-73FE-4019-BC19-A4B923A796E2}" destId="{D4DB591C-AF2A-41F3-A637-05C23BF1B29E}" srcOrd="0" destOrd="0" presId="urn:microsoft.com/office/officeart/2005/8/layout/hChevron3"/>
    <dgm:cxn modelId="{8ADC0839-57BF-424A-B871-425F5FDDC4A6}" type="presParOf" srcId="{DB8403FF-4960-4E06-8242-30C098D5780C}" destId="{D4DB591C-AF2A-41F3-A637-05C23BF1B29E}" srcOrd="0" destOrd="0" presId="urn:microsoft.com/office/officeart/2005/8/layout/hChevron3"/>
    <dgm:cxn modelId="{E9CDEEF3-B0D7-48F1-8DB4-F167B2381BEA}" type="presParOf" srcId="{DB8403FF-4960-4E06-8242-30C098D5780C}" destId="{C54FA4B2-D15E-4907-BB13-BDC23188F9BB}" srcOrd="1" destOrd="0" presId="urn:microsoft.com/office/officeart/2005/8/layout/hChevron3"/>
    <dgm:cxn modelId="{B5E5D949-0929-4C3B-87F0-B4BB32E66265}" type="presParOf" srcId="{DB8403FF-4960-4E06-8242-30C098D5780C}" destId="{EAEBFBBD-6CF3-4B8A-9936-A042E8A1D4A3}" srcOrd="2" destOrd="0" presId="urn:microsoft.com/office/officeart/2005/8/layout/hChevron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07B4D76-55A0-4126-8D51-CAAC91332A66}" type="datetimeFigureOut">
              <a:rPr lang="ru-RU" smtClean="0"/>
              <a:pPr/>
              <a:t>19.03.2008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1C73C47-7700-4F51-8B64-081DFC59311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928670"/>
            <a:ext cx="6172200" cy="2214578"/>
          </a:xfrm>
        </p:spPr>
        <p:txBody>
          <a:bodyPr/>
          <a:lstStyle/>
          <a:p>
            <a:pPr algn="ctr"/>
            <a:r>
              <a:rPr lang="ru-RU" dirty="0" smtClean="0">
                <a:latin typeface="Georgia" pitchFamily="18" charset="0"/>
              </a:rPr>
              <a:t>Вредные привычки и их последствия.</a:t>
            </a:r>
            <a:endParaRPr lang="ru-RU" dirty="0"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143116"/>
            <a:ext cx="6480048" cy="1752600"/>
          </a:xfrm>
        </p:spPr>
        <p:txBody>
          <a:bodyPr/>
          <a:lstStyle/>
          <a:p>
            <a:pPr algn="r"/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Общие проявления</a:t>
            </a:r>
            <a:endParaRPr lang="ru-RU" sz="36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Georgia" pitchFamily="18" charset="0"/>
              </a:rPr>
              <a:t>Наличие влечения к повторным приемам средств с целью вызывания эйфории;</a:t>
            </a:r>
          </a:p>
          <a:p>
            <a:r>
              <a:rPr lang="ru-RU" sz="2400" dirty="0" smtClean="0">
                <a:latin typeface="Georgia" pitchFamily="18" charset="0"/>
              </a:rPr>
              <a:t>Болезненное состояние при прекращении приема наркотика – синдром абстиненции;</a:t>
            </a:r>
          </a:p>
          <a:p>
            <a:r>
              <a:rPr lang="ru-RU" sz="2400" dirty="0" smtClean="0">
                <a:latin typeface="Georgia" pitchFamily="18" charset="0"/>
              </a:rPr>
              <a:t>Устранение синдрома абстиненции после приема токсических и наркотических веществ;</a:t>
            </a:r>
          </a:p>
          <a:p>
            <a:r>
              <a:rPr lang="ru-RU" sz="2400" dirty="0" smtClean="0">
                <a:latin typeface="Georgia" pitchFamily="18" charset="0"/>
              </a:rPr>
              <a:t>Пристрастие быстро развивается у людей, имеющих психическую и физическую предрасположенность – эмоционально неустойчивых, с детства подверженных невротическим срывам. </a:t>
            </a:r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0" y="1428736"/>
          <a:ext cx="8929718" cy="4849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Воздействие на организм</a:t>
            </a:r>
            <a:endParaRPr lang="ru-RU" sz="3600" b="1" i="1" dirty="0">
              <a:latin typeface="Georgia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dirty="0" smtClean="0">
                <a:latin typeface="Georgia" pitchFamily="18" charset="0"/>
              </a:rPr>
              <a:t>Наркотики поражают генетический аппарат человека. </a:t>
            </a:r>
          </a:p>
          <a:p>
            <a:pPr algn="ctr">
              <a:buNone/>
            </a:pPr>
            <a:endParaRPr lang="ru-RU" sz="2400" dirty="0" smtClean="0">
              <a:latin typeface="Georgia" pitchFamily="18" charset="0"/>
            </a:endParaRPr>
          </a:p>
          <a:p>
            <a:pPr algn="ctr">
              <a:buNone/>
            </a:pPr>
            <a:endParaRPr lang="ru-RU" sz="2400" dirty="0" smtClean="0">
              <a:latin typeface="Georgia" pitchFamily="18" charset="0"/>
            </a:endParaRPr>
          </a:p>
          <a:p>
            <a:pPr algn="ctr">
              <a:buNone/>
            </a:pPr>
            <a:endParaRPr lang="ru-RU" sz="2400" dirty="0" smtClean="0">
              <a:latin typeface="Georgia" pitchFamily="18" charset="0"/>
            </a:endParaRPr>
          </a:p>
          <a:p>
            <a:pPr algn="ctr">
              <a:buNone/>
            </a:pPr>
            <a:endParaRPr lang="ru-RU" sz="2400" dirty="0" smtClean="0">
              <a:latin typeface="Georgia" pitchFamily="18" charset="0"/>
            </a:endParaRPr>
          </a:p>
          <a:p>
            <a:pPr algn="ctr">
              <a:buNone/>
            </a:pPr>
            <a:endParaRPr lang="ru-RU" sz="2400" dirty="0" smtClean="0">
              <a:latin typeface="Georgia" pitchFamily="18" charset="0"/>
            </a:endParaRPr>
          </a:p>
          <a:p>
            <a:pPr algn="ctr">
              <a:buNone/>
            </a:pPr>
            <a:endParaRPr lang="ru-RU" sz="2400" dirty="0" smtClean="0">
              <a:latin typeface="Georgia" pitchFamily="18" charset="0"/>
            </a:endParaRPr>
          </a:p>
          <a:p>
            <a:pPr algn="ctr">
              <a:buNone/>
            </a:pPr>
            <a:endParaRPr lang="ru-RU" sz="2400" dirty="0" smtClean="0">
              <a:latin typeface="Georgia" pitchFamily="18" charset="0"/>
            </a:endParaRPr>
          </a:p>
          <a:p>
            <a:pPr algn="ctr">
              <a:buNone/>
            </a:pPr>
            <a:r>
              <a:rPr lang="ru-RU" sz="2400" dirty="0" smtClean="0">
                <a:latin typeface="Georgia" pitchFamily="18" charset="0"/>
              </a:rPr>
              <a:t>Частичное поражение отдельных органов у детей носит массовый характер.</a:t>
            </a:r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Статистика.</a:t>
            </a:r>
            <a:endParaRPr lang="ru-RU" sz="36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dirty="0" smtClean="0">
                <a:latin typeface="Georgia" pitchFamily="18" charset="0"/>
              </a:rPr>
              <a:t>    </a:t>
            </a:r>
            <a:r>
              <a:rPr lang="ru-RU" sz="2400" dirty="0" smtClean="0">
                <a:latin typeface="Georgia" pitchFamily="18" charset="0"/>
              </a:rPr>
              <a:t>Наркомания и токсикомания имеют тенденцию к омоложению.</a:t>
            </a:r>
          </a:p>
          <a:p>
            <a:pPr>
              <a:buNone/>
            </a:pPr>
            <a:r>
              <a:rPr lang="ru-RU" sz="2400" dirty="0" smtClean="0">
                <a:latin typeface="Georgia" pitchFamily="18" charset="0"/>
              </a:rPr>
              <a:t>     Установлено, что в раннем возрасте 3 главные причины приводят к диагнозу «наркомания»:</a:t>
            </a:r>
          </a:p>
          <a:p>
            <a:r>
              <a:rPr lang="ru-RU" sz="2400" dirty="0" smtClean="0">
                <a:latin typeface="Georgia" pitchFamily="18" charset="0"/>
              </a:rPr>
              <a:t>Любопытство – 65% случаев;</a:t>
            </a:r>
          </a:p>
          <a:p>
            <a:r>
              <a:rPr lang="ru-RU" sz="2400" dirty="0" smtClean="0">
                <a:latin typeface="Georgia" pitchFamily="18" charset="0"/>
              </a:rPr>
              <a:t>Влияние среды – 14% случаев;</a:t>
            </a:r>
          </a:p>
          <a:p>
            <a:r>
              <a:rPr lang="ru-RU" sz="2400" dirty="0" smtClean="0">
                <a:latin typeface="Georgia" pitchFamily="18" charset="0"/>
              </a:rPr>
              <a:t>Подражание – 13% случаев;</a:t>
            </a:r>
          </a:p>
          <a:p>
            <a:r>
              <a:rPr lang="ru-RU" sz="2400" dirty="0" smtClean="0">
                <a:latin typeface="Georgia" pitchFamily="18" charset="0"/>
              </a:rPr>
              <a:t>Решающее значение имеют особенности характера ребенка, подростка. К примеру, </a:t>
            </a:r>
            <a:r>
              <a:rPr lang="ru-RU" sz="2400" dirty="0" err="1" smtClean="0">
                <a:latin typeface="Georgia" pitchFamily="18" charset="0"/>
              </a:rPr>
              <a:t>сверхвозбудимость</a:t>
            </a:r>
            <a:r>
              <a:rPr lang="ru-RU" sz="2400" dirty="0" smtClean="0">
                <a:latin typeface="Georgia" pitchFamily="18" charset="0"/>
              </a:rPr>
              <a:t>  психики или, наоборот, заторможенность.</a:t>
            </a:r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ГламуР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0" y="2914650"/>
            <a:ext cx="5905500" cy="394335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err="1" smtClean="0">
                <a:latin typeface="Georgia" pitchFamily="18" charset="0"/>
              </a:rPr>
              <a:t>Табакокурение</a:t>
            </a:r>
            <a:r>
              <a:rPr lang="ru-RU" sz="3600" b="1" i="1" dirty="0" smtClean="0">
                <a:latin typeface="Georgia" pitchFamily="18" charset="0"/>
              </a:rPr>
              <a:t>.</a:t>
            </a:r>
            <a:endParaRPr lang="ru-RU" sz="36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Georgia" pitchFamily="18" charset="0"/>
              </a:rPr>
              <a:t>     Курение – расстройство всех функций организма, частые болезни, преждевременная смерть.</a:t>
            </a:r>
          </a:p>
          <a:p>
            <a:pPr>
              <a:buNone/>
            </a:pPr>
            <a:r>
              <a:rPr lang="ru-RU" sz="2400" dirty="0" smtClean="0">
                <a:latin typeface="Georgia" pitchFamily="18" charset="0"/>
              </a:rPr>
              <a:t>      Табак – самое вредное  для здоровья человека растение. В состав табачного дыма входят 30 компонентов. Которые относятся к натуральным ядам, например, никотин, окись углерода, тяжелые металлы и их соли, радиоактивные элементы и их изотопы. </a:t>
            </a:r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Статистика.</a:t>
            </a:r>
            <a:endParaRPr lang="ru-RU" sz="36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latin typeface="Georgia" pitchFamily="18" charset="0"/>
              </a:rPr>
              <a:t>    В России сегодня курят 70 млн. человек , а ежегодно умирает от курения 400 тыс. 10% средств, расходуемых на здравоохранение, идут на борьбу с болезнями, связанными с хроническим отравлением табачным дымом.</a:t>
            </a:r>
            <a:endParaRPr lang="ru-RU" sz="2800" dirty="0">
              <a:latin typeface="Georgia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Стадии привыкания организма</a:t>
            </a:r>
            <a:endParaRPr lang="ru-RU" sz="3600" b="1" i="1" dirty="0">
              <a:latin typeface="Georg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714348" y="3500438"/>
          <a:ext cx="8001056" cy="4421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Воздействие на организм</a:t>
            </a:r>
            <a:endParaRPr lang="ru-RU" sz="36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latin typeface="Georgia" pitchFamily="18" charset="0"/>
              </a:rPr>
              <a:t>Задерживает рост, умственное развитие;</a:t>
            </a:r>
          </a:p>
          <a:p>
            <a:r>
              <a:rPr lang="ru-RU" sz="2400" dirty="0" smtClean="0">
                <a:latin typeface="Georgia" pitchFamily="18" charset="0"/>
              </a:rPr>
              <a:t>Развитие кислородной недостаточности;</a:t>
            </a:r>
          </a:p>
          <a:p>
            <a:r>
              <a:rPr lang="ru-RU" sz="2400" dirty="0" smtClean="0">
                <a:latin typeface="Georgia" pitchFamily="18" charset="0"/>
              </a:rPr>
              <a:t>Повышение свертываемости крови;</a:t>
            </a:r>
          </a:p>
          <a:p>
            <a:r>
              <a:rPr lang="ru-RU" sz="2400" dirty="0" smtClean="0">
                <a:latin typeface="Georgia" pitchFamily="18" charset="0"/>
              </a:rPr>
              <a:t>Способствует образованию склеротических бляшек;</a:t>
            </a:r>
          </a:p>
          <a:p>
            <a:r>
              <a:rPr lang="ru-RU" sz="2400" dirty="0" smtClean="0">
                <a:latin typeface="Georgia" pitchFamily="18" charset="0"/>
              </a:rPr>
              <a:t>Отрицательное воздействие на половую функцию у мужчин;</a:t>
            </a:r>
          </a:p>
          <a:p>
            <a:endParaRPr lang="ru-RU" sz="2400" dirty="0" smtClean="0">
              <a:latin typeface="Georgia" pitchFamily="18" charset="0"/>
            </a:endParaRPr>
          </a:p>
          <a:p>
            <a:pPr>
              <a:buNone/>
            </a:pPr>
            <a:endParaRPr lang="ru-RU" sz="2400" dirty="0" smtClean="0">
              <a:latin typeface="Georgia" pitchFamily="18" charset="0"/>
            </a:endParaRPr>
          </a:p>
          <a:p>
            <a:pPr>
              <a:buNone/>
            </a:pPr>
            <a:endParaRPr lang="ru-RU" sz="2400" dirty="0">
              <a:latin typeface="Georgia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Georgia" pitchFamily="18" charset="0"/>
              </a:rPr>
              <a:t>Наиболее распространенными проблемами в наше время являются алкоголизм и наркомания и </a:t>
            </a:r>
            <a:r>
              <a:rPr lang="ru-RU" dirty="0" err="1" smtClean="0">
                <a:latin typeface="Georgia" pitchFamily="18" charset="0"/>
              </a:rPr>
              <a:t>табакокурение</a:t>
            </a:r>
            <a:r>
              <a:rPr lang="ru-RU" dirty="0" smtClean="0">
                <a:latin typeface="Georgia" pitchFamily="18" charset="0"/>
              </a:rPr>
              <a:t>. Однако знание человеком этих факторов, разрушающих здоровье, позволит им обрести психологическую уравновешенность, необходимую для ведения здорового образа жизни.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00989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09088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latin typeface="Georgia" pitchFamily="18" charset="0"/>
              </a:rPr>
              <a:t>Алкоголизм.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7467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>
                <a:latin typeface="Georgia" pitchFamily="18" charset="0"/>
              </a:rPr>
              <a:t>Алкоголизм – это наркотический протоплазматический яд, действующий парализующим образом на любую живую клетку и, в первую очередь, на клетки высших отделов центральной нервной системы (ЦНС).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Статистика.</a:t>
            </a:r>
            <a:endParaRPr lang="ru-RU" sz="36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Georgia" pitchFamily="18" charset="0"/>
              </a:rPr>
              <a:t>За последние 3 - 4 десятилетия потребление алкоголя на душу населения во многих странах удвоилось, а число случаев первичной госпитализации психических больных, злоупотребляющих алкоголем, утроилось.</a:t>
            </a:r>
          </a:p>
          <a:p>
            <a:r>
              <a:rPr lang="ru-RU" dirty="0" smtClean="0">
                <a:latin typeface="Georgia" pitchFamily="18" charset="0"/>
              </a:rPr>
              <a:t> Показатель смертности от разных причин у лиц, потребляющих алкоголь, 3 – 4 раза превышает аналогичный показатель для населения в целом. Их средняя продолжительность жизни не превышает обычно 55 лет. 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Алкогольная эйфория </a:t>
            </a:r>
            <a:endParaRPr lang="ru-RU" sz="36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Georgia" pitchFamily="18" charset="0"/>
              </a:rPr>
              <a:t>Алкогольная эйфория  - состояние приподнятого настроения, беспечности, довольства, не соответствующее объективным условиям.</a:t>
            </a:r>
          </a:p>
          <a:p>
            <a:r>
              <a:rPr lang="ru-RU" dirty="0" smtClean="0">
                <a:latin typeface="Georgia" pitchFamily="18" charset="0"/>
              </a:rPr>
              <a:t>Она исключает возможность критического отношения к своим высказываниям, поступкам, действиям, приводит к потере бдительности.</a:t>
            </a:r>
          </a:p>
          <a:p>
            <a:r>
              <a:rPr lang="ru-RU" dirty="0" smtClean="0">
                <a:latin typeface="Georgia" pitchFamily="18" charset="0"/>
              </a:rPr>
              <a:t>Систематическое употребление спиртных напитков уничтожает все, чем обогатил человек свой ум в течение жизни.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i="1" dirty="0" smtClean="0"/>
              <a:t>“</a:t>
            </a:r>
            <a:r>
              <a:rPr lang="ru-RU" b="1" i="1" dirty="0" smtClean="0"/>
              <a:t> </a:t>
            </a:r>
            <a:r>
              <a:rPr lang="ru-RU" sz="4000" b="1" i="1" dirty="0" smtClean="0">
                <a:latin typeface="Georgia" pitchFamily="18" charset="0"/>
              </a:rPr>
              <a:t>Алкогольная</a:t>
            </a:r>
            <a:r>
              <a:rPr lang="ru-RU" sz="4000" b="1" i="1" dirty="0" smtClean="0"/>
              <a:t> </a:t>
            </a:r>
            <a:r>
              <a:rPr lang="ru-RU" sz="4000" b="1" i="1" dirty="0" smtClean="0">
                <a:latin typeface="Georgia" pitchFamily="18" charset="0"/>
              </a:rPr>
              <a:t>зависимость </a:t>
            </a:r>
            <a:r>
              <a:rPr lang="en-GB" sz="4000" b="1" i="1" dirty="0" smtClean="0">
                <a:latin typeface="Georgia" pitchFamily="18" charset="0"/>
              </a:rPr>
              <a:t>”</a:t>
            </a:r>
            <a:endParaRPr lang="ru-RU" sz="4000" b="1" i="1" dirty="0">
              <a:latin typeface="Georgia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Воздействие на организм</a:t>
            </a:r>
            <a:endParaRPr lang="ru-RU" sz="3600" b="1" i="1" dirty="0">
              <a:latin typeface="Georgia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7715304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Наркомания и токсикомания</a:t>
            </a:r>
            <a:endParaRPr lang="ru-RU" sz="3600" b="1" i="1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Georgia" pitchFamily="18" charset="0"/>
              </a:rPr>
              <a:t>Наркомания – болезненное пристрастие к наркотикам, неконтролируемое их потребление.</a:t>
            </a:r>
          </a:p>
          <a:p>
            <a:r>
              <a:rPr lang="ru-RU" sz="2800" dirty="0" smtClean="0">
                <a:latin typeface="Georgia" pitchFamily="18" charset="0"/>
              </a:rPr>
              <a:t>Токсикомания – употребление средств бытовой химии (в основном ингаляционных) для получения наркотического эффекта.</a:t>
            </a:r>
            <a:endParaRPr lang="ru-RU" sz="2800" dirty="0">
              <a:latin typeface="Georgia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трава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64" y="1428736"/>
            <a:ext cx="2571736" cy="2057408"/>
          </a:xfrm>
          <a:prstGeom prst="rect">
            <a:avLst/>
          </a:prstGeom>
        </p:spPr>
      </p:pic>
      <p:pic>
        <p:nvPicPr>
          <p:cNvPr id="8" name="Рисунок 7" descr="0003656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72264" y="3515250"/>
            <a:ext cx="2571736" cy="198283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i="1" dirty="0" smtClean="0">
                <a:latin typeface="Georgia" pitchFamily="18" charset="0"/>
              </a:rPr>
              <a:t>Наркотики</a:t>
            </a:r>
            <a:endParaRPr lang="ru-RU" sz="3600" b="1" i="1" dirty="0">
              <a:latin typeface="Georgia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1643050"/>
          <a:ext cx="8001056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252</TotalTime>
  <Words>694</Words>
  <Application>Microsoft Office PowerPoint</Application>
  <PresentationFormat>Экран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Техническая</vt:lpstr>
      <vt:lpstr>Вредные привычки и их последствия.</vt:lpstr>
      <vt:lpstr>Слайд 2</vt:lpstr>
      <vt:lpstr>Алкоголизм.</vt:lpstr>
      <vt:lpstr>Статистика.</vt:lpstr>
      <vt:lpstr>Алкогольная эйфория </vt:lpstr>
      <vt:lpstr>“ Алкогольная зависимость ”</vt:lpstr>
      <vt:lpstr>Воздействие на организм</vt:lpstr>
      <vt:lpstr>Наркомания и токсикомания</vt:lpstr>
      <vt:lpstr>Наркотики</vt:lpstr>
      <vt:lpstr>Общие проявления</vt:lpstr>
      <vt:lpstr>Воздействие на организм</vt:lpstr>
      <vt:lpstr>Статистика.</vt:lpstr>
      <vt:lpstr>Табакокурение.</vt:lpstr>
      <vt:lpstr>Статистика.</vt:lpstr>
      <vt:lpstr>Стадии привыкания организма</vt:lpstr>
      <vt:lpstr>Воздействие на организм</vt:lpstr>
    </vt:vector>
  </TitlesOfParts>
  <Company>этот мир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Хотабыч</dc:creator>
  <cp:lastModifiedBy>*</cp:lastModifiedBy>
  <cp:revision>26</cp:revision>
  <dcterms:created xsi:type="dcterms:W3CDTF">2007-12-18T17:04:07Z</dcterms:created>
  <dcterms:modified xsi:type="dcterms:W3CDTF">2008-03-19T20:31:14Z</dcterms:modified>
</cp:coreProperties>
</file>